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6484"/>
            <a:ext cx="9144000" cy="2873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웹 프로그래밍 프로젝트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일기장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727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융합소프트웨어학부 컴퓨터공학과 소속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201611263 </a:t>
            </a:r>
            <a:r>
              <a:rPr lang="ko-KR" altLang="en-US" dirty="0" smtClean="0">
                <a:latin typeface="+mn-ea"/>
              </a:rPr>
              <a:t>박성호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1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64169" y="35256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0" y="963214"/>
            <a:ext cx="10507021" cy="5803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ine Callout 1 (Border and Accent Bar) 8"/>
          <p:cNvSpPr/>
          <p:nvPr/>
        </p:nvSpPr>
        <p:spPr>
          <a:xfrm>
            <a:off x="160421" y="1607205"/>
            <a:ext cx="979125" cy="706367"/>
          </a:xfrm>
          <a:prstGeom prst="accentBorderCallout1">
            <a:avLst>
              <a:gd name="adj1" fmla="val 17543"/>
              <a:gd name="adj2" fmla="val 109080"/>
              <a:gd name="adj3" fmla="val -49376"/>
              <a:gd name="adj4" fmla="val 935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 Button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8886771" y="3125199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376111"/>
              <a:gd name="adj4" fmla="val -612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입력 칸</a:t>
            </a:r>
            <a:endParaRPr lang="ko-KR" alt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1139546" y="5308056"/>
            <a:ext cx="4699780" cy="884197"/>
          </a:xfrm>
          <a:prstGeom prst="accentBorderCallout1">
            <a:avLst>
              <a:gd name="adj1" fmla="val 8652"/>
              <a:gd name="adj2" fmla="val -2964"/>
              <a:gd name="adj3" fmla="val -137031"/>
              <a:gd name="adj4" fmla="val 242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해쉬태그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날짜 순으로 표기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클릭하면 해당 일기로 이동</a:t>
            </a:r>
            <a:endParaRPr lang="ko-KR" alt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046353" y="1396693"/>
            <a:ext cx="1210345" cy="916879"/>
          </a:xfrm>
          <a:prstGeom prst="accentBorderCallout1">
            <a:avLst>
              <a:gd name="adj1" fmla="val 32698"/>
              <a:gd name="adj2" fmla="val -9831"/>
              <a:gd name="adj3" fmla="val -12634"/>
              <a:gd name="adj4" fmla="val -2338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해쉬 태그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 버튼</a:t>
            </a:r>
            <a:endParaRPr lang="en-US" altLang="ko-KR" dirty="0" smtClean="0"/>
          </a:p>
        </p:txBody>
      </p:sp>
      <p:sp>
        <p:nvSpPr>
          <p:cNvPr id="12" name="Line Callout 1 (Border and Accent Bar) 11"/>
          <p:cNvSpPr/>
          <p:nvPr/>
        </p:nvSpPr>
        <p:spPr>
          <a:xfrm>
            <a:off x="3717897" y="528924"/>
            <a:ext cx="1210345" cy="916879"/>
          </a:xfrm>
          <a:prstGeom prst="accentBorderCallout1">
            <a:avLst>
              <a:gd name="adj1" fmla="val 32698"/>
              <a:gd name="adj2" fmla="val -9831"/>
              <a:gd name="adj3" fmla="val 57352"/>
              <a:gd name="adj4" fmla="val -1821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새로운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일기 쓰는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</a:t>
            </a:r>
            <a:endParaRPr lang="en-US" altLang="ko-KR" dirty="0" smtClean="0"/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8886771" y="298707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556028"/>
              <a:gd name="adj4" fmla="val -583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 입력 칸</a:t>
            </a:r>
            <a:endParaRPr lang="ko-KR" altLang="en-US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8148834" y="4737406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47201"/>
              <a:gd name="adj4" fmla="val -23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이미지가 표시되는 곳</a:t>
            </a:r>
            <a:endParaRPr lang="ko-KR" altLang="en-US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8148834" y="5951691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47201"/>
              <a:gd name="adj4" fmla="val -23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847" y="834192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r="4531" b="4593"/>
          <a:stretch/>
        </p:blipFill>
        <p:spPr>
          <a:xfrm>
            <a:off x="1155590" y="1369293"/>
            <a:ext cx="9865336" cy="539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6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668" y="755909"/>
            <a:ext cx="66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03" y="2081579"/>
            <a:ext cx="5120950" cy="475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5"/>
          <a:stretch/>
        </p:blipFill>
        <p:spPr>
          <a:xfrm>
            <a:off x="780799" y="1867985"/>
            <a:ext cx="5481729" cy="4885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42" y="1355581"/>
            <a:ext cx="69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일기 리스트의 글을 클릭하면 일기 수정 레이아웃으로 이동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8315" y="1264856"/>
            <a:ext cx="446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저장 버튼을 누르면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일기 리스트 레이아웃으로 이동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64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7997" y="834192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5" y="1823570"/>
            <a:ext cx="3797890" cy="4934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45" y="2180400"/>
            <a:ext cx="3252250" cy="4578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42" y="1355581"/>
            <a:ext cx="69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일기 리스트의 글을 클릭하면 일기 수정 레이아웃으로 이동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8315" y="1264856"/>
            <a:ext cx="446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저장 버튼을 누르면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일기 리스트 레이아웃으로 이동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2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0421" y="230810"/>
            <a:ext cx="3994484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다이어리 기능들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999874" y="770527"/>
            <a:ext cx="6801851" cy="6087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저장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저장된 일기 수정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일기에 사진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비디오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 파일 저장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로드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일기장들로 이루어진 리스트 출력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해쉬 태그로 일기 검색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리스트 무한 스크롤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리스트 정렬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1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55056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저장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수정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9011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CKEDITOR.instances.editor.getData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CKEDITOR</a:t>
            </a:r>
            <a:r>
              <a:rPr lang="ko-KR" altLang="en-US" sz="2000" dirty="0" smtClean="0"/>
              <a:t>에 쓰여진 글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94191" y="2490171"/>
            <a:ext cx="10475913" cy="4309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saveClick</a:t>
            </a:r>
            <a:r>
              <a:rPr lang="en-US" altLang="ko-KR" sz="3600" dirty="0" smtClean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hashCheck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 판별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각종 데이터들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입력된 파일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입력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fileUpload</a:t>
            </a:r>
            <a:r>
              <a:rPr lang="en-US" altLang="ko-KR" sz="2000" dirty="0">
                <a:latin typeface="+mn-ea"/>
              </a:rPr>
              <a:t>(), </a:t>
            </a:r>
            <a:r>
              <a:rPr lang="en-US" altLang="ko-KR" sz="2000" dirty="0" err="1">
                <a:latin typeface="+mn-ea"/>
              </a:rPr>
              <a:t>imgUpload</a:t>
            </a:r>
            <a:r>
              <a:rPr lang="en-US" altLang="ko-KR" sz="2000" dirty="0">
                <a:latin typeface="+mn-ea"/>
              </a:rPr>
              <a:t>(), </a:t>
            </a:r>
            <a:r>
              <a:rPr lang="en-US" altLang="ko-KR" sz="2000" dirty="0" err="1">
                <a:latin typeface="+mn-ea"/>
              </a:rPr>
              <a:t>videoUpload</a:t>
            </a:r>
            <a:r>
              <a:rPr lang="en-US" altLang="ko-KR" sz="2000" dirty="0" smtClean="0">
                <a:latin typeface="+mn-ea"/>
              </a:rPr>
              <a:t>()</a:t>
            </a:r>
            <a:r>
              <a:rPr lang="ko-KR" altLang="en-US" sz="2000" dirty="0" smtClean="0">
                <a:latin typeface="+mn-ea"/>
              </a:rPr>
              <a:t>를 호출하여 파일을 </a:t>
            </a:r>
            <a:r>
              <a:rPr lang="en-US" altLang="ko-KR" sz="2000" dirty="0" smtClean="0">
                <a:latin typeface="+mn-ea"/>
              </a:rPr>
              <a:t>Firebase storage</a:t>
            </a:r>
            <a:r>
              <a:rPr lang="ko-KR" altLang="en-US" sz="2000" dirty="0" smtClean="0">
                <a:latin typeface="+mn-ea"/>
              </a:rPr>
              <a:t>에 저장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새로 쓰여지는 글이면 새로 키를 발급받고 </a:t>
            </a:r>
            <a:r>
              <a:rPr lang="en-US" altLang="ko-KR" sz="2000" dirty="0" smtClean="0"/>
              <a:t>Firebase DB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데이터를 전달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 </a:t>
            </a:r>
            <a:r>
              <a:rPr lang="en-US" altLang="ko-KR" sz="2000" dirty="0" err="1" smtClean="0"/>
              <a:t>firebase.database</a:t>
            </a:r>
            <a:r>
              <a:rPr lang="en-US" altLang="ko-KR" sz="2000" dirty="0" smtClean="0"/>
              <a:t>().</a:t>
            </a:r>
            <a:r>
              <a:rPr lang="en-US" altLang="ko-KR" sz="2000" dirty="0"/>
              <a:t>ref('diary</a:t>
            </a:r>
            <a:r>
              <a:rPr lang="en-US" altLang="ko-KR" sz="2000" dirty="0" smtClean="0"/>
              <a:t>').child(</a:t>
            </a:r>
            <a:r>
              <a:rPr lang="ko-KR" altLang="en-US" sz="2000" dirty="0" smtClean="0"/>
              <a:t>새로운 키</a:t>
            </a:r>
            <a:r>
              <a:rPr lang="en-US" altLang="ko-KR" sz="2000" dirty="0" smtClean="0"/>
              <a:t>).update(data);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이미 있는 글이면 기존 키에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데이터를 업데이트 시킴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 </a:t>
            </a:r>
            <a:r>
              <a:rPr lang="en-US" altLang="ko-KR" sz="2000" dirty="0" err="1" smtClean="0"/>
              <a:t>firebase.database</a:t>
            </a:r>
            <a:r>
              <a:rPr lang="en-US" altLang="ko-KR" sz="2000" dirty="0" smtClean="0"/>
              <a:t>().</a:t>
            </a:r>
            <a:r>
              <a:rPr lang="en-US" altLang="ko-KR" sz="2000" dirty="0"/>
              <a:t>ref('diary</a:t>
            </a:r>
            <a:r>
              <a:rPr lang="en-US" altLang="ko-KR" sz="2000" dirty="0" smtClean="0"/>
              <a:t>').(</a:t>
            </a:r>
            <a:r>
              <a:rPr lang="ko-KR" altLang="en-US" sz="2000" dirty="0" smtClean="0"/>
              <a:t>기존 키</a:t>
            </a:r>
            <a:r>
              <a:rPr lang="en-US" altLang="ko-KR" sz="2000" dirty="0" smtClean="0"/>
              <a:t>).update(data);</a:t>
            </a:r>
            <a:br>
              <a:rPr lang="en-US" altLang="ko-KR" sz="2000" dirty="0" smtClean="0"/>
            </a:br>
            <a:r>
              <a:rPr lang="ko-KR" altLang="en-US" sz="2000" dirty="0" smtClean="0"/>
              <a:t>저장위치 </a:t>
            </a:r>
            <a:r>
              <a:rPr lang="en-US" altLang="ko-KR" sz="2000" dirty="0" smtClean="0"/>
              <a:t>: /diary/[key]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8619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Title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17894" y="1923727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Function of jQuery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6966611" y="2075345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06589" y="2075345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90349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 smtClean="0">
                <a:latin typeface="+mn-ea"/>
              </a:rPr>
              <a:t>Function </a:t>
            </a:r>
            <a:r>
              <a:rPr lang="en-US" altLang="ko-KR" sz="4000" dirty="0" err="1" smtClean="0">
                <a:latin typeface="+mn-ea"/>
              </a:rPr>
              <a:t>hashCheck</a:t>
            </a:r>
            <a:r>
              <a:rPr lang="en-US" altLang="ko-KR" sz="4000" dirty="0" smtClean="0">
                <a:latin typeface="+mn-ea"/>
              </a:rPr>
              <a:t>()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2627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CKEDITOR.instances.editor.getData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1162584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CKEDITOR</a:t>
            </a:r>
            <a:r>
              <a:rPr lang="ko-KR" altLang="en-US" sz="2000" dirty="0" smtClean="0"/>
              <a:t>에 쓰여진 글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3102669"/>
            <a:ext cx="9486946" cy="3490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Function </a:t>
            </a:r>
            <a:r>
              <a:rPr lang="en-US" altLang="ko-KR" sz="3600" dirty="0" err="1">
                <a:latin typeface="+mn-ea"/>
              </a:rPr>
              <a:t>hashCheck</a:t>
            </a:r>
            <a:r>
              <a:rPr lang="en-US" altLang="ko-KR" sz="36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3600" dirty="0" smtClean="0">
                <a:latin typeface="+mn-ea"/>
              </a:rPr>
              <a:t>“&lt;p&gt;#</a:t>
            </a:r>
            <a:r>
              <a:rPr lang="en-US" altLang="ko-KR" sz="3600" dirty="0" err="1" smtClean="0">
                <a:latin typeface="+mn-ea"/>
              </a:rPr>
              <a:t>hihi</a:t>
            </a:r>
            <a:r>
              <a:rPr lang="en-US" altLang="ko-KR" sz="3600" dirty="0" smtClean="0">
                <a:latin typeface="+mn-ea"/>
              </a:rPr>
              <a:t>&lt;/p&gt;” </a:t>
            </a:r>
            <a:r>
              <a:rPr lang="ko-KR" altLang="en-US" sz="3600" dirty="0" smtClean="0">
                <a:latin typeface="+mn-ea"/>
              </a:rPr>
              <a:t>입력됐다고 가정</a:t>
            </a:r>
            <a:endParaRPr lang="ko-KR" altLang="en-US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split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‘\n\n’, ‘ ‘</a:t>
            </a:r>
            <a:r>
              <a:rPr lang="ko-KR" altLang="en-US" sz="2000" dirty="0" smtClean="0"/>
              <a:t>을 기준으로 문자열들을 자른다</a:t>
            </a:r>
            <a:r>
              <a:rPr lang="en-US" altLang="ko-KR" sz="2000" dirty="0" smtClean="0"/>
              <a:t>. “&lt;p&gt;#</a:t>
            </a:r>
            <a:r>
              <a:rPr lang="en-US" altLang="ko-KR" sz="2000" dirty="0" err="1" smtClean="0"/>
              <a:t>hihi</a:t>
            </a:r>
            <a:r>
              <a:rPr lang="en-US" altLang="ko-KR" sz="2000" dirty="0" smtClean="0"/>
              <a:t>&lt;/p&gt;”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정규식 </a:t>
            </a:r>
            <a:r>
              <a:rPr lang="en-US" altLang="ko-KR" sz="2000" dirty="0" smtClean="0"/>
              <a:t>/(&lt;([^&gt;]+)&gt;)/</a:t>
            </a:r>
            <a:r>
              <a:rPr lang="en-US" altLang="ko-KR" sz="2000" dirty="0" err="1" smtClean="0"/>
              <a:t>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이용해 태그들을 삭제한다</a:t>
            </a:r>
            <a:r>
              <a:rPr lang="en-US" altLang="ko-KR" sz="2000" dirty="0" smtClean="0"/>
              <a:t>. “#</a:t>
            </a:r>
            <a:r>
              <a:rPr lang="en-US" altLang="ko-KR" sz="2000" dirty="0" err="1" smtClean="0"/>
              <a:t>hihi</a:t>
            </a:r>
            <a:r>
              <a:rPr lang="en-US" altLang="ko-KR" sz="2000" dirty="0" smtClean="0"/>
              <a:t>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split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‘\n’</a:t>
            </a:r>
            <a:r>
              <a:rPr lang="ko-KR" altLang="en-US" sz="2000" dirty="0" smtClean="0"/>
              <a:t>을 기준으로 문자열들을 자른다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엔터가 눌렀느냐의 여부로 </a:t>
            </a:r>
            <a:r>
              <a:rPr lang="en-US" altLang="ko-KR" sz="2000" dirty="0" smtClean="0"/>
              <a:t>\n</a:t>
            </a:r>
            <a:r>
              <a:rPr lang="ko-KR" altLang="en-US" sz="2000" dirty="0" smtClean="0"/>
              <a:t>이 추가적으로 문자열의 끝에 붙기 때문이다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이들 중 문자열의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요소가 </a:t>
            </a:r>
            <a:r>
              <a:rPr lang="en-US" altLang="ko-KR" sz="2000" dirty="0" smtClean="0"/>
              <a:t>‘#’</a:t>
            </a:r>
            <a:r>
              <a:rPr lang="ko-KR" altLang="en-US" sz="2000" dirty="0" smtClean="0"/>
              <a:t>인 문자열을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배열에 넣어서 반환한다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06589" y="2298961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7138737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사진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비디오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일반 파일 저장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912" y="1964995"/>
            <a:ext cx="589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File input tag</a:t>
            </a:r>
            <a:r>
              <a:rPr lang="ko-KR" altLang="en-US" sz="2000" dirty="0" smtClean="0"/>
              <a:t>에 입력된 파일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717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File Button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1054" y="2641913"/>
            <a:ext cx="10716545" cy="4216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Function </a:t>
            </a:r>
            <a:r>
              <a:rPr lang="en-US" altLang="ko-KR" sz="3600" dirty="0" err="1" smtClean="0">
                <a:latin typeface="+mn-ea"/>
              </a:rPr>
              <a:t>fileUpload</a:t>
            </a:r>
            <a:r>
              <a:rPr lang="en-US" altLang="ko-KR" sz="3600" dirty="0" smtClean="0">
                <a:latin typeface="+mn-ea"/>
              </a:rPr>
              <a:t>(), </a:t>
            </a:r>
            <a:r>
              <a:rPr lang="en-US" altLang="ko-KR" sz="3600" dirty="0" err="1" smtClean="0">
                <a:latin typeface="+mn-ea"/>
              </a:rPr>
              <a:t>imgUpload</a:t>
            </a:r>
            <a:r>
              <a:rPr lang="en-US" altLang="ko-KR" sz="3600" dirty="0" smtClean="0">
                <a:latin typeface="+mn-ea"/>
              </a:rPr>
              <a:t>(), </a:t>
            </a:r>
            <a:r>
              <a:rPr lang="en-US" altLang="ko-KR" sz="3600" dirty="0" err="1" smtClean="0">
                <a:latin typeface="+mn-ea"/>
              </a:rPr>
              <a:t>videoUpload</a:t>
            </a:r>
            <a:r>
              <a:rPr lang="en-US" altLang="ko-KR" sz="3600" dirty="0" smtClean="0">
                <a:latin typeface="+mn-ea"/>
              </a:rPr>
              <a:t>()</a:t>
            </a:r>
            <a:endParaRPr lang="ko-KR" altLang="en-US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해당되는 </a:t>
            </a:r>
            <a:r>
              <a:rPr lang="en-US" altLang="ko-KR" sz="2000" dirty="0" smtClean="0"/>
              <a:t>input tag</a:t>
            </a:r>
            <a:r>
              <a:rPr lang="ko-KR" altLang="en-US" sz="2000" dirty="0" smtClean="0"/>
              <a:t>에 파일이 입력됐는지 확인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입력됐다면 입력된 파일을 해당되는 위치에 저장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storageRef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firebase.storage</a:t>
            </a:r>
            <a:r>
              <a:rPr lang="en-US" altLang="ko-KR" sz="2000" dirty="0"/>
              <a:t>().ref</a:t>
            </a:r>
            <a:r>
              <a:rPr lang="en-US" altLang="ko-KR" sz="2000" dirty="0" smtClean="0"/>
              <a:t>('</a:t>
            </a:r>
            <a:r>
              <a:rPr lang="ko-KR" altLang="en-US" sz="2000" dirty="0" smtClean="0"/>
              <a:t>파일형태에 따른 디렉터리</a:t>
            </a:r>
            <a:r>
              <a:rPr lang="en-US" altLang="ko-KR" sz="2000" dirty="0" smtClean="0"/>
              <a:t>/' </a:t>
            </a:r>
            <a:r>
              <a:rPr lang="en-US" altLang="ko-KR" sz="2000" dirty="0"/>
              <a:t>+ </a:t>
            </a:r>
            <a:r>
              <a:rPr lang="ko-KR" altLang="en-US" sz="2000" dirty="0" smtClean="0"/>
              <a:t>일기의 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+ '/' + </a:t>
            </a:r>
            <a:r>
              <a:rPr lang="ko-KR" altLang="en-US" sz="2000" dirty="0" smtClean="0"/>
              <a:t>파일이름</a:t>
            </a:r>
            <a:r>
              <a:rPr lang="en-US" altLang="ko-KR" sz="2000" dirty="0" smtClean="0"/>
              <a:t>);  </a:t>
            </a:r>
            <a:r>
              <a:rPr lang="en-US" altLang="ko-KR" sz="2000" dirty="0" err="1"/>
              <a:t>storageRef.put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);</a:t>
            </a:r>
            <a:br>
              <a:rPr lang="en-US" altLang="ko-KR" sz="2000" dirty="0" smtClean="0"/>
            </a:br>
            <a:r>
              <a:rPr lang="en-US" altLang="ko-KR" sz="2000" dirty="0" smtClean="0"/>
              <a:t>file : /file/[</a:t>
            </a:r>
            <a:r>
              <a:rPr lang="en-US" altLang="ko-KR" sz="2000" dirty="0" err="1" smtClean="0"/>
              <a:t>diaryKey</a:t>
            </a:r>
            <a:r>
              <a:rPr lang="en-US" altLang="ko-KR" sz="2000" dirty="0" smtClean="0"/>
              <a:t>]/[filename]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/[</a:t>
            </a:r>
            <a:r>
              <a:rPr lang="en-US" altLang="ko-KR" sz="2000" dirty="0" err="1"/>
              <a:t>diaryKey</a:t>
            </a:r>
            <a:r>
              <a:rPr lang="en-US" altLang="ko-KR" sz="2000" dirty="0"/>
              <a:t>]/[filename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 smtClean="0"/>
              <a:t>video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/video/[</a:t>
            </a:r>
            <a:r>
              <a:rPr lang="en-US" altLang="ko-KR" sz="2000" dirty="0" err="1"/>
              <a:t>diaryKey</a:t>
            </a:r>
            <a:r>
              <a:rPr lang="en-US" altLang="ko-KR" sz="2000" dirty="0"/>
              <a:t>]/[filename]</a:t>
            </a:r>
            <a:endParaRPr lang="ko-KR" altLang="en-US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422886" y="2088297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98820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Image Button</a:t>
            </a:r>
            <a:endParaRPr lang="ko-KR" alt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24923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Video Button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6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44436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삭제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11" y="1736886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“</a:t>
            </a:r>
            <a:r>
              <a:rPr lang="en-US" altLang="ko-KR" sz="2000" dirty="0" err="1" smtClean="0"/>
              <a:t>delClick</a:t>
            </a:r>
            <a:r>
              <a:rPr lang="en-US" altLang="ko-KR" sz="2000" dirty="0" smtClean="0"/>
              <a:t>();”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Delete button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537107"/>
            <a:ext cx="9486946" cy="3280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delClick</a:t>
            </a:r>
            <a:r>
              <a:rPr lang="en-US" altLang="ko-KR" sz="3600" dirty="0" smtClean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현재 글이 로드돼었는지 확인한다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로드됐으면 현재 글을 삭제하고 새로운 일기 입력 창을 띄운다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delRef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delRef.child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 로드됀 일기의 키</a:t>
            </a:r>
            <a:r>
              <a:rPr lang="en-US" altLang="ko-KR" sz="2000" dirty="0" smtClean="0"/>
              <a:t>).</a:t>
            </a:r>
            <a:r>
              <a:rPr lang="en-US" altLang="ko-KR" sz="2000" dirty="0"/>
              <a:t>remove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096799" y="1942021"/>
            <a:ext cx="812085" cy="389950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44436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로드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15" y="1704019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“</a:t>
            </a:r>
            <a:r>
              <a:rPr lang="en-US" altLang="ko-KR" sz="2000" dirty="0" err="1" smtClean="0"/>
              <a:t>loadDiary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일기의 키</a:t>
            </a:r>
            <a:r>
              <a:rPr lang="en-US" altLang="ko-KR" sz="2000" dirty="0" smtClean="0"/>
              <a:t>);”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716" y="885594"/>
            <a:ext cx="5456041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일기 리스트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엘리먼트에 씌여진 함수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24378" y="2919662"/>
            <a:ext cx="10706148" cy="28525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loadDiary</a:t>
            </a:r>
            <a:r>
              <a:rPr lang="en-US" altLang="ko-KR" sz="3600" dirty="0" smtClean="0"/>
              <a:t>(key)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넘겨받은 파라미터를 통해 로드하고자 하는 일기장의 데이터를 </a:t>
            </a:r>
            <a:r>
              <a:rPr lang="en-US" altLang="ko-KR" sz="2000" dirty="0" smtClean="0"/>
              <a:t>Firebase API</a:t>
            </a:r>
            <a:r>
              <a:rPr lang="ko-KR" altLang="en-US" sz="2000" dirty="0" smtClean="0"/>
              <a:t>로 받는다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().ref('diary/' + key).once('value').then(function(snapshot</a:t>
            </a:r>
            <a:r>
              <a:rPr lang="en-US" altLang="ko-KR" sz="2000" dirty="0" smtClean="0"/>
              <a:t>){~});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Snapshot</a:t>
            </a:r>
            <a:r>
              <a:rPr lang="ko-KR" altLang="en-US" sz="2000" dirty="0" smtClean="0"/>
              <a:t>의 데이터를 통해 일기장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엘리먼트에 값을 기록한다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057182" y="1951861"/>
            <a:ext cx="671575" cy="352941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780673" y="1040431"/>
            <a:ext cx="8951495" cy="4622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활용 라이브러리 소개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레이아웃 구성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일기장 기능과 구현 방법 설명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4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1126155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리스트 출력 방법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해쉬 태그로 일기 찾기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9346" y="1757067"/>
            <a:ext cx="101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call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9453" y="938967"/>
            <a:ext cx="6946231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</a:t>
            </a:r>
            <a:r>
              <a:rPr lang="en-US" altLang="ko-KR" sz="2000" dirty="0" smtClean="0"/>
              <a:t>').on</a:t>
            </a:r>
            <a:r>
              <a:rPr lang="en-US" altLang="ko-KR" sz="2000" dirty="0"/>
              <a:t>("value", function(data</a:t>
            </a:r>
            <a:r>
              <a:rPr lang="en-US" altLang="ko-KR" sz="2000" dirty="0" smtClean="0"/>
              <a:t>){});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532737"/>
            <a:ext cx="9486946" cy="398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printDiaryList</a:t>
            </a:r>
            <a:r>
              <a:rPr lang="en-US" altLang="ko-KR" sz="3600" dirty="0" smtClean="0"/>
              <a:t>(data, hash)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파라미터인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diary </a:t>
            </a:r>
            <a:r>
              <a:rPr lang="ko-KR" altLang="en-US" sz="2000" dirty="0" smtClean="0"/>
              <a:t>디렉터리의 </a:t>
            </a:r>
            <a:r>
              <a:rPr lang="en-US" altLang="ko-KR" sz="2000" dirty="0" smtClean="0"/>
              <a:t>snapshot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data</a:t>
            </a:r>
            <a:r>
              <a:rPr lang="ko-KR" altLang="en-US" sz="2000" dirty="0" smtClean="0"/>
              <a:t>를 이용해 각각 일기장의 정보를 뽑아낸다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order </a:t>
            </a:r>
            <a:r>
              <a:rPr lang="ko-KR" altLang="en-US" sz="2000" dirty="0" smtClean="0"/>
              <a:t>함수를 통해 정렬한다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만약 파라미터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찾고자하는 특정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태그의 글이 없는 것이고</a:t>
            </a:r>
            <a:r>
              <a:rPr lang="en-US" altLang="ko-KR" sz="2000" dirty="0" smtClean="0"/>
              <a:t>, null</a:t>
            </a:r>
            <a:r>
              <a:rPr lang="ko-KR" altLang="en-US" sz="2000" dirty="0" smtClean="0"/>
              <a:t>이 아니면 찾고자하는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태그의 글만을 출력해줘야한다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(data[</a:t>
            </a:r>
            <a:r>
              <a:rPr lang="ko-KR" altLang="en-US" sz="2000" dirty="0" smtClean="0"/>
              <a:t>특정 키</a:t>
            </a:r>
            <a:r>
              <a:rPr lang="en-US" altLang="ko-KR" sz="2000" dirty="0" smtClean="0"/>
              <a:t>].hash</a:t>
            </a:r>
            <a:r>
              <a:rPr lang="ko-KR" altLang="en-US" sz="2000" dirty="0" smtClean="0"/>
              <a:t>의 값들과 파라미터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의 값을 비교하여 일기를 찾는다</a:t>
            </a:r>
            <a:r>
              <a:rPr lang="en-US" altLang="ko-KR" sz="2000" dirty="0" smtClean="0"/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</a:t>
            </a:r>
            <a:r>
              <a:rPr lang="en-US" altLang="ko-KR" sz="2000" dirty="0" smtClean="0"/>
              <a:t>append(</a:t>
            </a:r>
            <a:r>
              <a:rPr lang="ko-KR" altLang="en-US" sz="2000" dirty="0" smtClean="0"/>
              <a:t>출력하고자 하는 내용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통해 리스트 엘리먼트에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8619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searchHash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458630" y="1805179"/>
            <a:ext cx="14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call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7823975" y="1909011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422886" y="1832258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1126155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 err="1" smtClean="0">
                <a:latin typeface="+mn-ea"/>
              </a:rPr>
              <a:t>Fuction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err="1" smtClean="0">
                <a:latin typeface="+mn-ea"/>
              </a:rPr>
              <a:t>searchHash</a:t>
            </a:r>
            <a:r>
              <a:rPr lang="en-US" altLang="ko-KR" sz="4000" dirty="0" smtClean="0">
                <a:latin typeface="+mn-ea"/>
              </a:rPr>
              <a:t>()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92" y="1800172"/>
            <a:ext cx="343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hashBox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55540" y="938968"/>
            <a:ext cx="2318947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 검색 폼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791326"/>
            <a:ext cx="9486946" cy="2656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>
                <a:latin typeface="+mn-ea"/>
              </a:rPr>
              <a:t>searchHash</a:t>
            </a:r>
            <a:r>
              <a:rPr lang="en-US" altLang="ko-KR" sz="3600" dirty="0">
                <a:latin typeface="+mn-ea"/>
              </a:rPr>
              <a:t>() </a:t>
            </a:r>
            <a:endParaRPr lang="en-US" altLang="ko-KR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 smtClean="0"/>
              <a:t>hashBox</a:t>
            </a:r>
            <a:r>
              <a:rPr lang="ko-KR" altLang="en-US" sz="2000" dirty="0" smtClean="0"/>
              <a:t>의 데이터를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저장된 해쉬 태그의 형태가 맞게 수정한다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이를 </a:t>
            </a:r>
            <a:r>
              <a:rPr lang="en-US" altLang="ko-KR" sz="2000" dirty="0" err="1" smtClean="0"/>
              <a:t>printDiaryList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함수에 전달</a:t>
            </a:r>
            <a:endParaRPr lang="ko-KR" altLang="en-US" sz="2000" dirty="0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4421246" y="1923474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694947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 리스트 무한스크롤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70" y="938968"/>
            <a:ext cx="4153180" cy="72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").prop("</a:t>
            </a:r>
            <a:r>
              <a:rPr lang="en-US" altLang="ko-KR" sz="2000" dirty="0" err="1"/>
              <a:t>scrollHeight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24190" y="2699216"/>
            <a:ext cx="9486946" cy="3496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/>
              <a:t>$("#</a:t>
            </a:r>
            <a:r>
              <a:rPr lang="en-US" altLang="ko-KR" sz="3600" dirty="0" err="1"/>
              <a:t>diaryList</a:t>
            </a:r>
            <a:r>
              <a:rPr lang="en-US" altLang="ko-KR" sz="3600" dirty="0"/>
              <a:t>").</a:t>
            </a:r>
            <a:r>
              <a:rPr lang="en-US" altLang="ko-KR" sz="3600" dirty="0" smtClean="0"/>
              <a:t>scroll( ~~ 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maxHeight</a:t>
            </a:r>
            <a:r>
              <a:rPr lang="en-US" altLang="ko-KR" sz="2000" dirty="0" smtClean="0"/>
              <a:t> &lt;= </a:t>
            </a:r>
            <a:r>
              <a:rPr lang="en-US" altLang="ko-KR" sz="2000" dirty="0" err="1" smtClean="0"/>
              <a:t>currScroll</a:t>
            </a:r>
            <a:r>
              <a:rPr lang="en-US" altLang="ko-KR" sz="2000" dirty="0" smtClean="0"/>
              <a:t> 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이면 스크롤은 리스트의 거의 아래로 내려져있는 상태이다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printDiaryList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</a:t>
            </a:r>
            <a:r>
              <a:rPr lang="en-US" altLang="ko-KR" sz="2000" dirty="0" err="1" smtClean="0"/>
              <a:t>countList</a:t>
            </a:r>
            <a:r>
              <a:rPr lang="ko-KR" altLang="en-US" sz="2000" dirty="0" smtClean="0"/>
              <a:t>의 값만큼 일기를 출력하는데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조건식이 참이면 </a:t>
            </a:r>
            <a:r>
              <a:rPr lang="en-US" altLang="ko-KR" sz="2000" dirty="0" err="1" smtClean="0"/>
              <a:t>countList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증가시킨다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6141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scrollTop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6810012" y="1880370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62654" y="1915497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425554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diaryListHeight</a:t>
            </a:r>
            <a:endParaRPr lang="ko-KR" altLang="en-US" sz="2000" dirty="0"/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6625389" y="198725"/>
            <a:ext cx="2871538" cy="514907"/>
          </a:xfrm>
          <a:prstGeom prst="accentBorderCallout1">
            <a:avLst>
              <a:gd name="adj1" fmla="val 65484"/>
              <a:gd name="adj2" fmla="val 104269"/>
              <a:gd name="adj3" fmla="val 168714"/>
              <a:gd name="adj4" fmla="val 1111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window.innerHeight-170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4232" y="1745519"/>
            <a:ext cx="17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maxHeigth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91" y="1721941"/>
            <a:ext cx="162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currScroll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059244" y="1038683"/>
            <a:ext cx="36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+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62724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</a:t>
            </a:r>
            <a:r>
              <a:rPr lang="ko-KR" altLang="en-US" sz="4000" dirty="0" smtClean="0">
                <a:latin typeface="+mn-ea"/>
              </a:rPr>
              <a:t>리스트 정렬 방법</a:t>
            </a:r>
            <a:endParaRPr lang="en-US" altLang="ko-KR" sz="4000" dirty="0" smtClean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620" y="1780672"/>
            <a:ext cx="10706148" cy="2903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smtClean="0"/>
              <a:t>order(data)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파라미터의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diary </a:t>
            </a:r>
            <a:r>
              <a:rPr lang="ko-KR" altLang="en-US" sz="2000" dirty="0" smtClean="0"/>
              <a:t>디렉터리의 </a:t>
            </a:r>
            <a:r>
              <a:rPr lang="en-US" altLang="ko-KR" sz="2000" dirty="0" err="1" smtClean="0"/>
              <a:t>snapsho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Bubble sort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date</a:t>
            </a:r>
            <a:r>
              <a:rPr lang="ko-KR" altLang="en-US" sz="2000" dirty="0" smtClean="0"/>
              <a:t>값을 참조하여 오름차순으로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정렬한다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정렬된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반환한다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976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807370" y="-271012"/>
            <a:ext cx="9384630" cy="7281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jQuery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객체를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err="1" smtClean="0">
                <a:latin typeface="+mn-ea"/>
              </a:rPr>
              <a:t>CKEditor</a:t>
            </a:r>
            <a:r>
              <a:rPr lang="en-US" altLang="ko-KR" sz="4400" dirty="0">
                <a:latin typeface="+mn-ea"/>
              </a:rPr>
              <a:t/>
            </a:r>
            <a:br>
              <a:rPr lang="en-US" altLang="ko-KR" sz="4400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text editor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구현하는데 사용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Firebase</a:t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Database, File Storage</a:t>
            </a:r>
            <a:r>
              <a:rPr lang="ko-KR" altLang="en-US" dirty="0" smtClean="0">
                <a:latin typeface="+mn-ea"/>
              </a:rPr>
              <a:t>를 제공받고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Bootstrap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CSS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Framework</a:t>
            </a:r>
            <a:r>
              <a:rPr lang="ko-KR" altLang="en-US" dirty="0" smtClean="0">
                <a:latin typeface="+mn-ea"/>
              </a:rPr>
              <a:t>으로 페이지를 디자인하는데 사용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2644643"/>
            <a:ext cx="2807370" cy="1141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활용 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라이브러리 소개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44379" y="278937"/>
            <a:ext cx="5406189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smtClean="0">
                <a:latin typeface="+mn-ea"/>
              </a:rPr>
              <a:t>프로젝트 파일 구성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34191" y="1315959"/>
            <a:ext cx="10250903" cy="4683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login.html, login.css, login.js : intro page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diary.css, diary.js, diary.html : main page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project_doc_201611263_</a:t>
            </a:r>
            <a:r>
              <a:rPr lang="ko-KR" altLang="en-US" dirty="0" smtClean="0">
                <a:latin typeface="+mn-ea"/>
              </a:rPr>
              <a:t>박성호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err="1" smtClean="0">
                <a:latin typeface="+mn-ea"/>
              </a:rPr>
              <a:t>pptx</a:t>
            </a:r>
            <a:r>
              <a:rPr lang="en-US" altLang="ko-KR" dirty="0" smtClean="0">
                <a:latin typeface="+mn-ea"/>
              </a:rPr>
              <a:t> : document for project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profile.png : </a:t>
            </a:r>
            <a:r>
              <a:rPr lang="en-US" altLang="ko-KR" dirty="0" err="1" smtClean="0">
                <a:latin typeface="+mn-ea"/>
              </a:rPr>
              <a:t>img</a:t>
            </a:r>
            <a:r>
              <a:rPr lang="en-US" altLang="ko-KR" dirty="0" smtClean="0">
                <a:latin typeface="+mn-ea"/>
              </a:rPr>
              <a:t> file for intro page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주석되거나 본 문서에서 설명되지 않는 기능들도 파일에 입력돼어있으니 문서 기준으로 프로젝트를 보시면 됩니다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" y="1257859"/>
            <a:ext cx="11543262" cy="5290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336758" y="1299411"/>
            <a:ext cx="5502442" cy="3352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9252767" y="1462312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7061"/>
              <a:gd name="adj4" fmla="val -554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col-sm-7 </a:t>
            </a:r>
          </a:p>
          <a:p>
            <a:pPr algn="ctr"/>
            <a:r>
              <a:rPr lang="en-US" altLang="ko-KR" dirty="0" smtClean="0"/>
              <a:t>col-xs-10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0" y="1739122"/>
            <a:ext cx="10609055" cy="486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00847" y="1138990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85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984" y="1138990"/>
            <a:ext cx="595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10" y="1739122"/>
            <a:ext cx="7214232" cy="4705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2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8426" y="938968"/>
            <a:ext cx="737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02" y="1486706"/>
            <a:ext cx="3551230" cy="5015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8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0" y="866962"/>
            <a:ext cx="10507021" cy="5803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66831" y="866963"/>
            <a:ext cx="10507021" cy="400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411704" y="1607205"/>
            <a:ext cx="4427621" cy="469734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031831" y="1607205"/>
            <a:ext cx="4940969" cy="469734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1195135" y="5135250"/>
            <a:ext cx="1607738" cy="1329015"/>
          </a:xfrm>
          <a:prstGeom prst="accentBorderCallout1">
            <a:avLst>
              <a:gd name="adj1" fmla="val 17543"/>
              <a:gd name="adj2" fmla="val 109080"/>
              <a:gd name="adj3" fmla="val -6226"/>
              <a:gd name="adj4" fmla="val 159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col-sm-12 </a:t>
            </a:r>
          </a:p>
          <a:p>
            <a:pPr algn="ctr"/>
            <a:r>
              <a:rPr lang="en-US" altLang="ko-KR" dirty="0" smtClean="0"/>
              <a:t>col-xs-12</a:t>
            </a:r>
            <a:endParaRPr lang="ko-KR" altLang="en-US" dirty="0"/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9565588" y="5158456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051"/>
              <a:gd name="adj4" fmla="val -63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col-sm-12 </a:t>
            </a:r>
          </a:p>
          <a:p>
            <a:pPr algn="ctr"/>
            <a:r>
              <a:rPr lang="en-US" altLang="ko-KR" dirty="0" smtClean="0"/>
              <a:t>col-xs-12</a:t>
            </a:r>
            <a:endParaRPr lang="ko-KR" alt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7716252" y="169130"/>
            <a:ext cx="2422359" cy="514907"/>
          </a:xfrm>
          <a:prstGeom prst="accentBorderCallout1">
            <a:avLst>
              <a:gd name="adj1" fmla="val 18750"/>
              <a:gd name="adj2" fmla="val -4670"/>
              <a:gd name="adj3" fmla="val 162482"/>
              <a:gd name="adj4" fmla="val -30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Fixed navigator 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756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웹 프로그래밍 프로젝트 일기장 만들기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프로젝트</dc:title>
  <dc:creator>박성호</dc:creator>
  <cp:lastModifiedBy>박성호</cp:lastModifiedBy>
  <cp:revision>287</cp:revision>
  <dcterms:created xsi:type="dcterms:W3CDTF">2017-06-09T15:46:14Z</dcterms:created>
  <dcterms:modified xsi:type="dcterms:W3CDTF">2017-06-10T11:09:36Z</dcterms:modified>
</cp:coreProperties>
</file>