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5361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Naema Mohamed Rafiq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VKCET,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Parippally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; Computer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Sciecne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122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Secure Data Hiding in Image Using Steganography</vt:lpstr>
      <vt:lpstr>CONTENTS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Naema Mohamed Rafiq</cp:lastModifiedBy>
  <cp:revision>26</cp:revision>
  <dcterms:created xsi:type="dcterms:W3CDTF">2021-05-26T16:50:10Z</dcterms:created>
  <dcterms:modified xsi:type="dcterms:W3CDTF">2025-02-25T16:48:06Z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