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C8E8E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3995-3471-4585-8CC4-24A5A0C0CC80}" type="datetimeFigureOut">
              <a:rPr lang="ru-RU" smtClean="0"/>
              <a:t>29.07.2018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AD77E-C18C-4C50-ACDF-2AE33C42C4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3995-3471-4585-8CC4-24A5A0C0CC80}" type="datetimeFigureOut">
              <a:rPr lang="ru-RU" smtClean="0"/>
              <a:t>29.07.2018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AD77E-C18C-4C50-ACDF-2AE33C42C4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03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3995-3471-4585-8CC4-24A5A0C0CC80}" type="datetimeFigureOut">
              <a:rPr lang="ru-RU" smtClean="0"/>
              <a:t>29.07.2018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AD77E-C18C-4C50-ACDF-2AE33C42C4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25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3995-3471-4585-8CC4-24A5A0C0CC80}" type="datetimeFigureOut">
              <a:rPr lang="ru-RU" smtClean="0"/>
              <a:t>29.07.2018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AD77E-C18C-4C50-ACDF-2AE33C42C4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44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3995-3471-4585-8CC4-24A5A0C0CC80}" type="datetimeFigureOut">
              <a:rPr lang="ru-RU" smtClean="0"/>
              <a:t>29.07.2018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AD77E-C18C-4C50-ACDF-2AE33C42C4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60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3995-3471-4585-8CC4-24A5A0C0CC80}" type="datetimeFigureOut">
              <a:rPr lang="ru-RU" smtClean="0"/>
              <a:t>29.07.2018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AD77E-C18C-4C50-ACDF-2AE33C42C4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11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3995-3471-4585-8CC4-24A5A0C0CC80}" type="datetimeFigureOut">
              <a:rPr lang="ru-RU" smtClean="0"/>
              <a:t>29.07.2018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AD77E-C18C-4C50-ACDF-2AE33C42C4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88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3995-3471-4585-8CC4-24A5A0C0CC80}" type="datetimeFigureOut">
              <a:rPr lang="ru-RU" smtClean="0"/>
              <a:t>29.07.2018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AD77E-C18C-4C50-ACDF-2AE33C42C4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46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3995-3471-4585-8CC4-24A5A0C0CC80}" type="datetimeFigureOut">
              <a:rPr lang="ru-RU" smtClean="0"/>
              <a:t>29.07.2018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AD77E-C18C-4C50-ACDF-2AE33C42C4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86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3995-3471-4585-8CC4-24A5A0C0CC80}" type="datetimeFigureOut">
              <a:rPr lang="ru-RU" smtClean="0"/>
              <a:t>29.07.2018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AD77E-C18C-4C50-ACDF-2AE33C42C4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52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3995-3471-4585-8CC4-24A5A0C0CC80}" type="datetimeFigureOut">
              <a:rPr lang="ru-RU" smtClean="0"/>
              <a:t>29.07.2018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AD77E-C18C-4C50-ACDF-2AE33C42C4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72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C3995-3471-4585-8CC4-24A5A0C0CC80}" type="datetimeFigureOut">
              <a:rPr lang="ru-RU" smtClean="0"/>
              <a:t>29.07.2018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AD77E-C18C-4C50-ACDF-2AE33C42C4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90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559399" y="505610"/>
            <a:ext cx="2549562" cy="441063"/>
            <a:chOff x="559399" y="505610"/>
            <a:chExt cx="2549562" cy="441063"/>
          </a:xfrm>
        </p:grpSpPr>
        <p:sp>
          <p:nvSpPr>
            <p:cNvPr id="3" name="Rectangle 2"/>
            <p:cNvSpPr/>
            <p:nvPr/>
          </p:nvSpPr>
          <p:spPr>
            <a:xfrm>
              <a:off x="559399" y="505610"/>
              <a:ext cx="2549562" cy="44106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Isosceles Triangle 3"/>
            <p:cNvSpPr/>
            <p:nvPr/>
          </p:nvSpPr>
          <p:spPr>
            <a:xfrm rot="10800000">
              <a:off x="2638929" y="610816"/>
              <a:ext cx="327596" cy="230650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Rectangle 1"/>
          <p:cNvSpPr/>
          <p:nvPr/>
        </p:nvSpPr>
        <p:spPr>
          <a:xfrm>
            <a:off x="6673045" y="1619026"/>
            <a:ext cx="1925619" cy="4410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930308" y="1619025"/>
            <a:ext cx="133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Поле 1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559399" y="1398495"/>
            <a:ext cx="2549562" cy="4410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3754418" y="268941"/>
            <a:ext cx="7992932" cy="6271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6673045" y="2713298"/>
            <a:ext cx="1925619" cy="4410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4930308" y="2713297"/>
            <a:ext cx="133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Поле 2</a:t>
            </a:r>
            <a:endParaRPr lang="ru-RU" dirty="0"/>
          </a:p>
        </p:txBody>
      </p:sp>
      <p:sp>
        <p:nvSpPr>
          <p:cNvPr id="21" name="Rectangle 20"/>
          <p:cNvSpPr/>
          <p:nvPr/>
        </p:nvSpPr>
        <p:spPr>
          <a:xfrm>
            <a:off x="6673045" y="3686879"/>
            <a:ext cx="1925619" cy="4410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4930308" y="3686878"/>
            <a:ext cx="133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Поле 3</a:t>
            </a:r>
            <a:endParaRPr lang="ru-RU" dirty="0"/>
          </a:p>
        </p:txBody>
      </p:sp>
      <p:sp>
        <p:nvSpPr>
          <p:cNvPr id="23" name="Rectangle 22"/>
          <p:cNvSpPr/>
          <p:nvPr/>
        </p:nvSpPr>
        <p:spPr>
          <a:xfrm>
            <a:off x="6678032" y="5073659"/>
            <a:ext cx="1925619" cy="4410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935295" y="5073658"/>
            <a:ext cx="133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Поле </a:t>
            </a:r>
            <a:r>
              <a:rPr lang="en-US" dirty="0" smtClean="0"/>
              <a:t>N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7379213" y="4170002"/>
            <a:ext cx="51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…</a:t>
            </a:r>
            <a:endParaRPr lang="ru-RU" sz="3600" b="1" dirty="0"/>
          </a:p>
        </p:txBody>
      </p:sp>
      <p:grpSp>
        <p:nvGrpSpPr>
          <p:cNvPr id="27" name="Group 26"/>
          <p:cNvGrpSpPr/>
          <p:nvPr/>
        </p:nvGrpSpPr>
        <p:grpSpPr>
          <a:xfrm>
            <a:off x="10671250" y="1498302"/>
            <a:ext cx="742702" cy="668134"/>
            <a:chOff x="10219340" y="608107"/>
            <a:chExt cx="742702" cy="668134"/>
          </a:xfrm>
        </p:grpSpPr>
        <p:sp>
          <p:nvSpPr>
            <p:cNvPr id="26" name="Rectangle 25"/>
            <p:cNvSpPr/>
            <p:nvPr/>
          </p:nvSpPr>
          <p:spPr>
            <a:xfrm>
              <a:off x="10309129" y="675922"/>
              <a:ext cx="563124" cy="53250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Multiply 11"/>
            <p:cNvSpPr/>
            <p:nvPr/>
          </p:nvSpPr>
          <p:spPr>
            <a:xfrm>
              <a:off x="10219340" y="608107"/>
              <a:ext cx="742702" cy="668134"/>
            </a:xfrm>
            <a:prstGeom prst="mathMultiply">
              <a:avLst>
                <a:gd name="adj1" fmla="val 8766"/>
              </a:avLst>
            </a:prstGeom>
            <a:solidFill>
              <a:srgbClr val="FC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244121" y="1568807"/>
            <a:ext cx="563124" cy="532505"/>
            <a:chOff x="9233364" y="675922"/>
            <a:chExt cx="563124" cy="532505"/>
          </a:xfrm>
        </p:grpSpPr>
        <p:sp>
          <p:nvSpPr>
            <p:cNvPr id="11" name="Rectangle 10"/>
            <p:cNvSpPr/>
            <p:nvPr/>
          </p:nvSpPr>
          <p:spPr>
            <a:xfrm>
              <a:off x="9233364" y="675922"/>
              <a:ext cx="563124" cy="53250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9309270" y="726140"/>
              <a:ext cx="411312" cy="426688"/>
            </a:xfrm>
            <a:custGeom>
              <a:avLst/>
              <a:gdLst>
                <a:gd name="connsiteX0" fmla="*/ 860612 w 1527586"/>
                <a:gd name="connsiteY0" fmla="*/ 1194099 h 2054710"/>
                <a:gd name="connsiteX1" fmla="*/ 247426 w 1527586"/>
                <a:gd name="connsiteY1" fmla="*/ 398033 h 2054710"/>
                <a:gd name="connsiteX2" fmla="*/ 817581 w 1527586"/>
                <a:gd name="connsiteY2" fmla="*/ 720762 h 2054710"/>
                <a:gd name="connsiteX3" fmla="*/ 1398494 w 1527586"/>
                <a:gd name="connsiteY3" fmla="*/ 0 h 2054710"/>
                <a:gd name="connsiteX4" fmla="*/ 925158 w 1527586"/>
                <a:gd name="connsiteY4" fmla="*/ 1183341 h 2054710"/>
                <a:gd name="connsiteX5" fmla="*/ 828339 w 1527586"/>
                <a:gd name="connsiteY5" fmla="*/ 1237129 h 2054710"/>
                <a:gd name="connsiteX6" fmla="*/ 118334 w 1527586"/>
                <a:gd name="connsiteY6" fmla="*/ 2043953 h 2054710"/>
                <a:gd name="connsiteX7" fmla="*/ 0 w 1527586"/>
                <a:gd name="connsiteY7" fmla="*/ 2054710 h 2054710"/>
                <a:gd name="connsiteX8" fmla="*/ 1527586 w 1527586"/>
                <a:gd name="connsiteY8" fmla="*/ 1936376 h 2054710"/>
                <a:gd name="connsiteX0" fmla="*/ 942448 w 1544876"/>
                <a:gd name="connsiteY0" fmla="*/ 1194099 h 2106980"/>
                <a:gd name="connsiteX1" fmla="*/ 329262 w 1544876"/>
                <a:gd name="connsiteY1" fmla="*/ 398033 h 2106980"/>
                <a:gd name="connsiteX2" fmla="*/ 899417 w 1544876"/>
                <a:gd name="connsiteY2" fmla="*/ 720762 h 2106980"/>
                <a:gd name="connsiteX3" fmla="*/ 1480330 w 1544876"/>
                <a:gd name="connsiteY3" fmla="*/ 0 h 2106980"/>
                <a:gd name="connsiteX4" fmla="*/ 1006994 w 1544876"/>
                <a:gd name="connsiteY4" fmla="*/ 1183341 h 2106980"/>
                <a:gd name="connsiteX5" fmla="*/ 910175 w 1544876"/>
                <a:gd name="connsiteY5" fmla="*/ 1237129 h 2106980"/>
                <a:gd name="connsiteX6" fmla="*/ 200170 w 1544876"/>
                <a:gd name="connsiteY6" fmla="*/ 2043953 h 2106980"/>
                <a:gd name="connsiteX7" fmla="*/ 81836 w 1544876"/>
                <a:gd name="connsiteY7" fmla="*/ 2054710 h 2106980"/>
                <a:gd name="connsiteX8" fmla="*/ 1544876 w 1544876"/>
                <a:gd name="connsiteY8" fmla="*/ 1312433 h 2106980"/>
                <a:gd name="connsiteX0" fmla="*/ 975039 w 2029288"/>
                <a:gd name="connsiteY0" fmla="*/ 1194099 h 2346835"/>
                <a:gd name="connsiteX1" fmla="*/ 361853 w 2029288"/>
                <a:gd name="connsiteY1" fmla="*/ 398033 h 2346835"/>
                <a:gd name="connsiteX2" fmla="*/ 932008 w 2029288"/>
                <a:gd name="connsiteY2" fmla="*/ 720762 h 2346835"/>
                <a:gd name="connsiteX3" fmla="*/ 1512921 w 2029288"/>
                <a:gd name="connsiteY3" fmla="*/ 0 h 2346835"/>
                <a:gd name="connsiteX4" fmla="*/ 1039585 w 2029288"/>
                <a:gd name="connsiteY4" fmla="*/ 1183341 h 2346835"/>
                <a:gd name="connsiteX5" fmla="*/ 942766 w 2029288"/>
                <a:gd name="connsiteY5" fmla="*/ 1237129 h 2346835"/>
                <a:gd name="connsiteX6" fmla="*/ 232761 w 2029288"/>
                <a:gd name="connsiteY6" fmla="*/ 2043953 h 2346835"/>
                <a:gd name="connsiteX7" fmla="*/ 114427 w 2029288"/>
                <a:gd name="connsiteY7" fmla="*/ 2054710 h 2346835"/>
                <a:gd name="connsiteX8" fmla="*/ 2029288 w 2029288"/>
                <a:gd name="connsiteY8" fmla="*/ 2269863 h 2346835"/>
                <a:gd name="connsiteX0" fmla="*/ 950168 w 2004417"/>
                <a:gd name="connsiteY0" fmla="*/ 1194099 h 2270064"/>
                <a:gd name="connsiteX1" fmla="*/ 336982 w 2004417"/>
                <a:gd name="connsiteY1" fmla="*/ 398033 h 2270064"/>
                <a:gd name="connsiteX2" fmla="*/ 907137 w 2004417"/>
                <a:gd name="connsiteY2" fmla="*/ 720762 h 2270064"/>
                <a:gd name="connsiteX3" fmla="*/ 1488050 w 2004417"/>
                <a:gd name="connsiteY3" fmla="*/ 0 h 2270064"/>
                <a:gd name="connsiteX4" fmla="*/ 1014714 w 2004417"/>
                <a:gd name="connsiteY4" fmla="*/ 1183341 h 2270064"/>
                <a:gd name="connsiteX5" fmla="*/ 917895 w 2004417"/>
                <a:gd name="connsiteY5" fmla="*/ 1237129 h 2270064"/>
                <a:gd name="connsiteX6" fmla="*/ 207890 w 2004417"/>
                <a:gd name="connsiteY6" fmla="*/ 2043953 h 2270064"/>
                <a:gd name="connsiteX7" fmla="*/ 89556 w 2004417"/>
                <a:gd name="connsiteY7" fmla="*/ 2054710 h 2270064"/>
                <a:gd name="connsiteX8" fmla="*/ 1660173 w 2004417"/>
                <a:gd name="connsiteY8" fmla="*/ 2054710 h 2270064"/>
                <a:gd name="connsiteX9" fmla="*/ 2004417 w 2004417"/>
                <a:gd name="connsiteY9" fmla="*/ 2269863 h 2270064"/>
                <a:gd name="connsiteX0" fmla="*/ 870925 w 2441541"/>
                <a:gd name="connsiteY0" fmla="*/ 1194099 h 2270064"/>
                <a:gd name="connsiteX1" fmla="*/ 257739 w 2441541"/>
                <a:gd name="connsiteY1" fmla="*/ 398033 h 2270064"/>
                <a:gd name="connsiteX2" fmla="*/ 827894 w 2441541"/>
                <a:gd name="connsiteY2" fmla="*/ 720762 h 2270064"/>
                <a:gd name="connsiteX3" fmla="*/ 1408807 w 2441541"/>
                <a:gd name="connsiteY3" fmla="*/ 0 h 2270064"/>
                <a:gd name="connsiteX4" fmla="*/ 935471 w 2441541"/>
                <a:gd name="connsiteY4" fmla="*/ 1183341 h 2270064"/>
                <a:gd name="connsiteX5" fmla="*/ 838652 w 2441541"/>
                <a:gd name="connsiteY5" fmla="*/ 1237129 h 2270064"/>
                <a:gd name="connsiteX6" fmla="*/ 2441541 w 2441541"/>
                <a:gd name="connsiteY6" fmla="*/ 2086983 h 2270064"/>
                <a:gd name="connsiteX7" fmla="*/ 10313 w 2441541"/>
                <a:gd name="connsiteY7" fmla="*/ 2054710 h 2270064"/>
                <a:gd name="connsiteX8" fmla="*/ 1580930 w 2441541"/>
                <a:gd name="connsiteY8" fmla="*/ 2054710 h 2270064"/>
                <a:gd name="connsiteX9" fmla="*/ 1925174 w 2441541"/>
                <a:gd name="connsiteY9" fmla="*/ 2269863 h 2270064"/>
                <a:gd name="connsiteX0" fmla="*/ 870925 w 2441541"/>
                <a:gd name="connsiteY0" fmla="*/ 1194099 h 2270064"/>
                <a:gd name="connsiteX1" fmla="*/ 257739 w 2441541"/>
                <a:gd name="connsiteY1" fmla="*/ 398033 h 2270064"/>
                <a:gd name="connsiteX2" fmla="*/ 827894 w 2441541"/>
                <a:gd name="connsiteY2" fmla="*/ 720762 h 2270064"/>
                <a:gd name="connsiteX3" fmla="*/ 1408807 w 2441541"/>
                <a:gd name="connsiteY3" fmla="*/ 0 h 2270064"/>
                <a:gd name="connsiteX4" fmla="*/ 935471 w 2441541"/>
                <a:gd name="connsiteY4" fmla="*/ 1183341 h 2270064"/>
                <a:gd name="connsiteX5" fmla="*/ 31828 w 2441541"/>
                <a:gd name="connsiteY5" fmla="*/ 1882588 h 2270064"/>
                <a:gd name="connsiteX6" fmla="*/ 2441541 w 2441541"/>
                <a:gd name="connsiteY6" fmla="*/ 2086983 h 2270064"/>
                <a:gd name="connsiteX7" fmla="*/ 10313 w 2441541"/>
                <a:gd name="connsiteY7" fmla="*/ 2054710 h 2270064"/>
                <a:gd name="connsiteX8" fmla="*/ 1580930 w 2441541"/>
                <a:gd name="connsiteY8" fmla="*/ 2054710 h 2270064"/>
                <a:gd name="connsiteX9" fmla="*/ 1925174 w 2441541"/>
                <a:gd name="connsiteY9" fmla="*/ 2269863 h 2270064"/>
                <a:gd name="connsiteX0" fmla="*/ 870925 w 2441541"/>
                <a:gd name="connsiteY0" fmla="*/ 1194099 h 2270064"/>
                <a:gd name="connsiteX1" fmla="*/ 257739 w 2441541"/>
                <a:gd name="connsiteY1" fmla="*/ 398033 h 2270064"/>
                <a:gd name="connsiteX2" fmla="*/ 827894 w 2441541"/>
                <a:gd name="connsiteY2" fmla="*/ 720762 h 2270064"/>
                <a:gd name="connsiteX3" fmla="*/ 1408807 w 2441541"/>
                <a:gd name="connsiteY3" fmla="*/ 0 h 2270064"/>
                <a:gd name="connsiteX4" fmla="*/ 935471 w 2441541"/>
                <a:gd name="connsiteY4" fmla="*/ 1183341 h 2270064"/>
                <a:gd name="connsiteX5" fmla="*/ 2441541 w 2441541"/>
                <a:gd name="connsiteY5" fmla="*/ 2086983 h 2270064"/>
                <a:gd name="connsiteX6" fmla="*/ 10313 w 2441541"/>
                <a:gd name="connsiteY6" fmla="*/ 2054710 h 2270064"/>
                <a:gd name="connsiteX7" fmla="*/ 1580930 w 2441541"/>
                <a:gd name="connsiteY7" fmla="*/ 2054710 h 2270064"/>
                <a:gd name="connsiteX8" fmla="*/ 1925174 w 2441541"/>
                <a:gd name="connsiteY8" fmla="*/ 2269863 h 2270064"/>
                <a:gd name="connsiteX0" fmla="*/ 613186 w 2192881"/>
                <a:gd name="connsiteY0" fmla="*/ 1194099 h 2270064"/>
                <a:gd name="connsiteX1" fmla="*/ 0 w 2192881"/>
                <a:gd name="connsiteY1" fmla="*/ 398033 h 2270064"/>
                <a:gd name="connsiteX2" fmla="*/ 570155 w 2192881"/>
                <a:gd name="connsiteY2" fmla="*/ 720762 h 2270064"/>
                <a:gd name="connsiteX3" fmla="*/ 1151068 w 2192881"/>
                <a:gd name="connsiteY3" fmla="*/ 0 h 2270064"/>
                <a:gd name="connsiteX4" fmla="*/ 677732 w 2192881"/>
                <a:gd name="connsiteY4" fmla="*/ 1183341 h 2270064"/>
                <a:gd name="connsiteX5" fmla="*/ 2183802 w 2192881"/>
                <a:gd name="connsiteY5" fmla="*/ 2086983 h 2270064"/>
                <a:gd name="connsiteX6" fmla="*/ 1323191 w 2192881"/>
                <a:gd name="connsiteY6" fmla="*/ 2054710 h 2270064"/>
                <a:gd name="connsiteX7" fmla="*/ 1667435 w 2192881"/>
                <a:gd name="connsiteY7" fmla="*/ 2269863 h 2270064"/>
                <a:gd name="connsiteX0" fmla="*/ 613186 w 2213386"/>
                <a:gd name="connsiteY0" fmla="*/ 1194099 h 2269863"/>
                <a:gd name="connsiteX1" fmla="*/ 0 w 2213386"/>
                <a:gd name="connsiteY1" fmla="*/ 398033 h 2269863"/>
                <a:gd name="connsiteX2" fmla="*/ 570155 w 2213386"/>
                <a:gd name="connsiteY2" fmla="*/ 720762 h 2269863"/>
                <a:gd name="connsiteX3" fmla="*/ 1151068 w 2213386"/>
                <a:gd name="connsiteY3" fmla="*/ 0 h 2269863"/>
                <a:gd name="connsiteX4" fmla="*/ 677732 w 2213386"/>
                <a:gd name="connsiteY4" fmla="*/ 1183341 h 2269863"/>
                <a:gd name="connsiteX5" fmla="*/ 2183802 w 2213386"/>
                <a:gd name="connsiteY5" fmla="*/ 2086983 h 2269863"/>
                <a:gd name="connsiteX6" fmla="*/ 1667435 w 2213386"/>
                <a:gd name="connsiteY6" fmla="*/ 2269863 h 2269863"/>
                <a:gd name="connsiteX0" fmla="*/ 613186 w 1667435"/>
                <a:gd name="connsiteY0" fmla="*/ 1194099 h 2269863"/>
                <a:gd name="connsiteX1" fmla="*/ 0 w 1667435"/>
                <a:gd name="connsiteY1" fmla="*/ 398033 h 2269863"/>
                <a:gd name="connsiteX2" fmla="*/ 570155 w 1667435"/>
                <a:gd name="connsiteY2" fmla="*/ 720762 h 2269863"/>
                <a:gd name="connsiteX3" fmla="*/ 1151068 w 1667435"/>
                <a:gd name="connsiteY3" fmla="*/ 0 h 2269863"/>
                <a:gd name="connsiteX4" fmla="*/ 677732 w 1667435"/>
                <a:gd name="connsiteY4" fmla="*/ 1183341 h 2269863"/>
                <a:gd name="connsiteX5" fmla="*/ 1667435 w 1667435"/>
                <a:gd name="connsiteY5" fmla="*/ 2269863 h 2269863"/>
                <a:gd name="connsiteX0" fmla="*/ 613186 w 1151068"/>
                <a:gd name="connsiteY0" fmla="*/ 1194099 h 1194099"/>
                <a:gd name="connsiteX1" fmla="*/ 0 w 1151068"/>
                <a:gd name="connsiteY1" fmla="*/ 398033 h 1194099"/>
                <a:gd name="connsiteX2" fmla="*/ 570155 w 1151068"/>
                <a:gd name="connsiteY2" fmla="*/ 720762 h 1194099"/>
                <a:gd name="connsiteX3" fmla="*/ 1151068 w 1151068"/>
                <a:gd name="connsiteY3" fmla="*/ 0 h 1194099"/>
                <a:gd name="connsiteX4" fmla="*/ 677732 w 1151068"/>
                <a:gd name="connsiteY4" fmla="*/ 1183341 h 1194099"/>
                <a:gd name="connsiteX0" fmla="*/ 613186 w 1151068"/>
                <a:gd name="connsiteY0" fmla="*/ 1194099 h 1226372"/>
                <a:gd name="connsiteX1" fmla="*/ 0 w 1151068"/>
                <a:gd name="connsiteY1" fmla="*/ 398033 h 1226372"/>
                <a:gd name="connsiteX2" fmla="*/ 570155 w 1151068"/>
                <a:gd name="connsiteY2" fmla="*/ 720762 h 1226372"/>
                <a:gd name="connsiteX3" fmla="*/ 1151068 w 1151068"/>
                <a:gd name="connsiteY3" fmla="*/ 0 h 1226372"/>
                <a:gd name="connsiteX4" fmla="*/ 645459 w 1151068"/>
                <a:gd name="connsiteY4" fmla="*/ 1226372 h 1226372"/>
                <a:gd name="connsiteX0" fmla="*/ 613186 w 1151068"/>
                <a:gd name="connsiteY0" fmla="*/ 1194099 h 1194099"/>
                <a:gd name="connsiteX1" fmla="*/ 0 w 1151068"/>
                <a:gd name="connsiteY1" fmla="*/ 398033 h 1194099"/>
                <a:gd name="connsiteX2" fmla="*/ 570155 w 1151068"/>
                <a:gd name="connsiteY2" fmla="*/ 720762 h 1194099"/>
                <a:gd name="connsiteX3" fmla="*/ 1151068 w 1151068"/>
                <a:gd name="connsiteY3" fmla="*/ 0 h 1194099"/>
                <a:gd name="connsiteX4" fmla="*/ 613186 w 1151068"/>
                <a:gd name="connsiteY4" fmla="*/ 1183341 h 119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1068" h="1194099">
                  <a:moveTo>
                    <a:pt x="613186" y="1194099"/>
                  </a:moveTo>
                  <a:lnTo>
                    <a:pt x="0" y="398033"/>
                  </a:lnTo>
                  <a:lnTo>
                    <a:pt x="570155" y="720762"/>
                  </a:lnTo>
                  <a:lnTo>
                    <a:pt x="1151068" y="0"/>
                  </a:lnTo>
                  <a:lnTo>
                    <a:pt x="613186" y="1183341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0671250" y="2583886"/>
            <a:ext cx="742702" cy="668134"/>
            <a:chOff x="10219340" y="608107"/>
            <a:chExt cx="742702" cy="668134"/>
          </a:xfrm>
        </p:grpSpPr>
        <p:sp>
          <p:nvSpPr>
            <p:cNvPr id="30" name="Rectangle 29"/>
            <p:cNvSpPr/>
            <p:nvPr/>
          </p:nvSpPr>
          <p:spPr>
            <a:xfrm>
              <a:off x="10309129" y="675922"/>
              <a:ext cx="563124" cy="53250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Multiply 30"/>
            <p:cNvSpPr/>
            <p:nvPr/>
          </p:nvSpPr>
          <p:spPr>
            <a:xfrm>
              <a:off x="10219340" y="608107"/>
              <a:ext cx="742702" cy="668134"/>
            </a:xfrm>
            <a:prstGeom prst="mathMultiply">
              <a:avLst>
                <a:gd name="adj1" fmla="val 8766"/>
              </a:avLst>
            </a:prstGeom>
            <a:solidFill>
              <a:srgbClr val="FC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244121" y="2654391"/>
            <a:ext cx="563124" cy="532505"/>
            <a:chOff x="9233364" y="675922"/>
            <a:chExt cx="563124" cy="532505"/>
          </a:xfrm>
        </p:grpSpPr>
        <p:sp>
          <p:nvSpPr>
            <p:cNvPr id="33" name="Rectangle 32"/>
            <p:cNvSpPr/>
            <p:nvPr/>
          </p:nvSpPr>
          <p:spPr>
            <a:xfrm>
              <a:off x="9233364" y="675922"/>
              <a:ext cx="563124" cy="53250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9309270" y="726140"/>
              <a:ext cx="411312" cy="426688"/>
            </a:xfrm>
            <a:custGeom>
              <a:avLst/>
              <a:gdLst>
                <a:gd name="connsiteX0" fmla="*/ 860612 w 1527586"/>
                <a:gd name="connsiteY0" fmla="*/ 1194099 h 2054710"/>
                <a:gd name="connsiteX1" fmla="*/ 247426 w 1527586"/>
                <a:gd name="connsiteY1" fmla="*/ 398033 h 2054710"/>
                <a:gd name="connsiteX2" fmla="*/ 817581 w 1527586"/>
                <a:gd name="connsiteY2" fmla="*/ 720762 h 2054710"/>
                <a:gd name="connsiteX3" fmla="*/ 1398494 w 1527586"/>
                <a:gd name="connsiteY3" fmla="*/ 0 h 2054710"/>
                <a:gd name="connsiteX4" fmla="*/ 925158 w 1527586"/>
                <a:gd name="connsiteY4" fmla="*/ 1183341 h 2054710"/>
                <a:gd name="connsiteX5" fmla="*/ 828339 w 1527586"/>
                <a:gd name="connsiteY5" fmla="*/ 1237129 h 2054710"/>
                <a:gd name="connsiteX6" fmla="*/ 118334 w 1527586"/>
                <a:gd name="connsiteY6" fmla="*/ 2043953 h 2054710"/>
                <a:gd name="connsiteX7" fmla="*/ 0 w 1527586"/>
                <a:gd name="connsiteY7" fmla="*/ 2054710 h 2054710"/>
                <a:gd name="connsiteX8" fmla="*/ 1527586 w 1527586"/>
                <a:gd name="connsiteY8" fmla="*/ 1936376 h 2054710"/>
                <a:gd name="connsiteX0" fmla="*/ 942448 w 1544876"/>
                <a:gd name="connsiteY0" fmla="*/ 1194099 h 2106980"/>
                <a:gd name="connsiteX1" fmla="*/ 329262 w 1544876"/>
                <a:gd name="connsiteY1" fmla="*/ 398033 h 2106980"/>
                <a:gd name="connsiteX2" fmla="*/ 899417 w 1544876"/>
                <a:gd name="connsiteY2" fmla="*/ 720762 h 2106980"/>
                <a:gd name="connsiteX3" fmla="*/ 1480330 w 1544876"/>
                <a:gd name="connsiteY3" fmla="*/ 0 h 2106980"/>
                <a:gd name="connsiteX4" fmla="*/ 1006994 w 1544876"/>
                <a:gd name="connsiteY4" fmla="*/ 1183341 h 2106980"/>
                <a:gd name="connsiteX5" fmla="*/ 910175 w 1544876"/>
                <a:gd name="connsiteY5" fmla="*/ 1237129 h 2106980"/>
                <a:gd name="connsiteX6" fmla="*/ 200170 w 1544876"/>
                <a:gd name="connsiteY6" fmla="*/ 2043953 h 2106980"/>
                <a:gd name="connsiteX7" fmla="*/ 81836 w 1544876"/>
                <a:gd name="connsiteY7" fmla="*/ 2054710 h 2106980"/>
                <a:gd name="connsiteX8" fmla="*/ 1544876 w 1544876"/>
                <a:gd name="connsiteY8" fmla="*/ 1312433 h 2106980"/>
                <a:gd name="connsiteX0" fmla="*/ 975039 w 2029288"/>
                <a:gd name="connsiteY0" fmla="*/ 1194099 h 2346835"/>
                <a:gd name="connsiteX1" fmla="*/ 361853 w 2029288"/>
                <a:gd name="connsiteY1" fmla="*/ 398033 h 2346835"/>
                <a:gd name="connsiteX2" fmla="*/ 932008 w 2029288"/>
                <a:gd name="connsiteY2" fmla="*/ 720762 h 2346835"/>
                <a:gd name="connsiteX3" fmla="*/ 1512921 w 2029288"/>
                <a:gd name="connsiteY3" fmla="*/ 0 h 2346835"/>
                <a:gd name="connsiteX4" fmla="*/ 1039585 w 2029288"/>
                <a:gd name="connsiteY4" fmla="*/ 1183341 h 2346835"/>
                <a:gd name="connsiteX5" fmla="*/ 942766 w 2029288"/>
                <a:gd name="connsiteY5" fmla="*/ 1237129 h 2346835"/>
                <a:gd name="connsiteX6" fmla="*/ 232761 w 2029288"/>
                <a:gd name="connsiteY6" fmla="*/ 2043953 h 2346835"/>
                <a:gd name="connsiteX7" fmla="*/ 114427 w 2029288"/>
                <a:gd name="connsiteY7" fmla="*/ 2054710 h 2346835"/>
                <a:gd name="connsiteX8" fmla="*/ 2029288 w 2029288"/>
                <a:gd name="connsiteY8" fmla="*/ 2269863 h 2346835"/>
                <a:gd name="connsiteX0" fmla="*/ 950168 w 2004417"/>
                <a:gd name="connsiteY0" fmla="*/ 1194099 h 2270064"/>
                <a:gd name="connsiteX1" fmla="*/ 336982 w 2004417"/>
                <a:gd name="connsiteY1" fmla="*/ 398033 h 2270064"/>
                <a:gd name="connsiteX2" fmla="*/ 907137 w 2004417"/>
                <a:gd name="connsiteY2" fmla="*/ 720762 h 2270064"/>
                <a:gd name="connsiteX3" fmla="*/ 1488050 w 2004417"/>
                <a:gd name="connsiteY3" fmla="*/ 0 h 2270064"/>
                <a:gd name="connsiteX4" fmla="*/ 1014714 w 2004417"/>
                <a:gd name="connsiteY4" fmla="*/ 1183341 h 2270064"/>
                <a:gd name="connsiteX5" fmla="*/ 917895 w 2004417"/>
                <a:gd name="connsiteY5" fmla="*/ 1237129 h 2270064"/>
                <a:gd name="connsiteX6" fmla="*/ 207890 w 2004417"/>
                <a:gd name="connsiteY6" fmla="*/ 2043953 h 2270064"/>
                <a:gd name="connsiteX7" fmla="*/ 89556 w 2004417"/>
                <a:gd name="connsiteY7" fmla="*/ 2054710 h 2270064"/>
                <a:gd name="connsiteX8" fmla="*/ 1660173 w 2004417"/>
                <a:gd name="connsiteY8" fmla="*/ 2054710 h 2270064"/>
                <a:gd name="connsiteX9" fmla="*/ 2004417 w 2004417"/>
                <a:gd name="connsiteY9" fmla="*/ 2269863 h 2270064"/>
                <a:gd name="connsiteX0" fmla="*/ 870925 w 2441541"/>
                <a:gd name="connsiteY0" fmla="*/ 1194099 h 2270064"/>
                <a:gd name="connsiteX1" fmla="*/ 257739 w 2441541"/>
                <a:gd name="connsiteY1" fmla="*/ 398033 h 2270064"/>
                <a:gd name="connsiteX2" fmla="*/ 827894 w 2441541"/>
                <a:gd name="connsiteY2" fmla="*/ 720762 h 2270064"/>
                <a:gd name="connsiteX3" fmla="*/ 1408807 w 2441541"/>
                <a:gd name="connsiteY3" fmla="*/ 0 h 2270064"/>
                <a:gd name="connsiteX4" fmla="*/ 935471 w 2441541"/>
                <a:gd name="connsiteY4" fmla="*/ 1183341 h 2270064"/>
                <a:gd name="connsiteX5" fmla="*/ 838652 w 2441541"/>
                <a:gd name="connsiteY5" fmla="*/ 1237129 h 2270064"/>
                <a:gd name="connsiteX6" fmla="*/ 2441541 w 2441541"/>
                <a:gd name="connsiteY6" fmla="*/ 2086983 h 2270064"/>
                <a:gd name="connsiteX7" fmla="*/ 10313 w 2441541"/>
                <a:gd name="connsiteY7" fmla="*/ 2054710 h 2270064"/>
                <a:gd name="connsiteX8" fmla="*/ 1580930 w 2441541"/>
                <a:gd name="connsiteY8" fmla="*/ 2054710 h 2270064"/>
                <a:gd name="connsiteX9" fmla="*/ 1925174 w 2441541"/>
                <a:gd name="connsiteY9" fmla="*/ 2269863 h 2270064"/>
                <a:gd name="connsiteX0" fmla="*/ 870925 w 2441541"/>
                <a:gd name="connsiteY0" fmla="*/ 1194099 h 2270064"/>
                <a:gd name="connsiteX1" fmla="*/ 257739 w 2441541"/>
                <a:gd name="connsiteY1" fmla="*/ 398033 h 2270064"/>
                <a:gd name="connsiteX2" fmla="*/ 827894 w 2441541"/>
                <a:gd name="connsiteY2" fmla="*/ 720762 h 2270064"/>
                <a:gd name="connsiteX3" fmla="*/ 1408807 w 2441541"/>
                <a:gd name="connsiteY3" fmla="*/ 0 h 2270064"/>
                <a:gd name="connsiteX4" fmla="*/ 935471 w 2441541"/>
                <a:gd name="connsiteY4" fmla="*/ 1183341 h 2270064"/>
                <a:gd name="connsiteX5" fmla="*/ 31828 w 2441541"/>
                <a:gd name="connsiteY5" fmla="*/ 1882588 h 2270064"/>
                <a:gd name="connsiteX6" fmla="*/ 2441541 w 2441541"/>
                <a:gd name="connsiteY6" fmla="*/ 2086983 h 2270064"/>
                <a:gd name="connsiteX7" fmla="*/ 10313 w 2441541"/>
                <a:gd name="connsiteY7" fmla="*/ 2054710 h 2270064"/>
                <a:gd name="connsiteX8" fmla="*/ 1580930 w 2441541"/>
                <a:gd name="connsiteY8" fmla="*/ 2054710 h 2270064"/>
                <a:gd name="connsiteX9" fmla="*/ 1925174 w 2441541"/>
                <a:gd name="connsiteY9" fmla="*/ 2269863 h 2270064"/>
                <a:gd name="connsiteX0" fmla="*/ 870925 w 2441541"/>
                <a:gd name="connsiteY0" fmla="*/ 1194099 h 2270064"/>
                <a:gd name="connsiteX1" fmla="*/ 257739 w 2441541"/>
                <a:gd name="connsiteY1" fmla="*/ 398033 h 2270064"/>
                <a:gd name="connsiteX2" fmla="*/ 827894 w 2441541"/>
                <a:gd name="connsiteY2" fmla="*/ 720762 h 2270064"/>
                <a:gd name="connsiteX3" fmla="*/ 1408807 w 2441541"/>
                <a:gd name="connsiteY3" fmla="*/ 0 h 2270064"/>
                <a:gd name="connsiteX4" fmla="*/ 935471 w 2441541"/>
                <a:gd name="connsiteY4" fmla="*/ 1183341 h 2270064"/>
                <a:gd name="connsiteX5" fmla="*/ 2441541 w 2441541"/>
                <a:gd name="connsiteY5" fmla="*/ 2086983 h 2270064"/>
                <a:gd name="connsiteX6" fmla="*/ 10313 w 2441541"/>
                <a:gd name="connsiteY6" fmla="*/ 2054710 h 2270064"/>
                <a:gd name="connsiteX7" fmla="*/ 1580930 w 2441541"/>
                <a:gd name="connsiteY7" fmla="*/ 2054710 h 2270064"/>
                <a:gd name="connsiteX8" fmla="*/ 1925174 w 2441541"/>
                <a:gd name="connsiteY8" fmla="*/ 2269863 h 2270064"/>
                <a:gd name="connsiteX0" fmla="*/ 613186 w 2192881"/>
                <a:gd name="connsiteY0" fmla="*/ 1194099 h 2270064"/>
                <a:gd name="connsiteX1" fmla="*/ 0 w 2192881"/>
                <a:gd name="connsiteY1" fmla="*/ 398033 h 2270064"/>
                <a:gd name="connsiteX2" fmla="*/ 570155 w 2192881"/>
                <a:gd name="connsiteY2" fmla="*/ 720762 h 2270064"/>
                <a:gd name="connsiteX3" fmla="*/ 1151068 w 2192881"/>
                <a:gd name="connsiteY3" fmla="*/ 0 h 2270064"/>
                <a:gd name="connsiteX4" fmla="*/ 677732 w 2192881"/>
                <a:gd name="connsiteY4" fmla="*/ 1183341 h 2270064"/>
                <a:gd name="connsiteX5" fmla="*/ 2183802 w 2192881"/>
                <a:gd name="connsiteY5" fmla="*/ 2086983 h 2270064"/>
                <a:gd name="connsiteX6" fmla="*/ 1323191 w 2192881"/>
                <a:gd name="connsiteY6" fmla="*/ 2054710 h 2270064"/>
                <a:gd name="connsiteX7" fmla="*/ 1667435 w 2192881"/>
                <a:gd name="connsiteY7" fmla="*/ 2269863 h 2270064"/>
                <a:gd name="connsiteX0" fmla="*/ 613186 w 2213386"/>
                <a:gd name="connsiteY0" fmla="*/ 1194099 h 2269863"/>
                <a:gd name="connsiteX1" fmla="*/ 0 w 2213386"/>
                <a:gd name="connsiteY1" fmla="*/ 398033 h 2269863"/>
                <a:gd name="connsiteX2" fmla="*/ 570155 w 2213386"/>
                <a:gd name="connsiteY2" fmla="*/ 720762 h 2269863"/>
                <a:gd name="connsiteX3" fmla="*/ 1151068 w 2213386"/>
                <a:gd name="connsiteY3" fmla="*/ 0 h 2269863"/>
                <a:gd name="connsiteX4" fmla="*/ 677732 w 2213386"/>
                <a:gd name="connsiteY4" fmla="*/ 1183341 h 2269863"/>
                <a:gd name="connsiteX5" fmla="*/ 2183802 w 2213386"/>
                <a:gd name="connsiteY5" fmla="*/ 2086983 h 2269863"/>
                <a:gd name="connsiteX6" fmla="*/ 1667435 w 2213386"/>
                <a:gd name="connsiteY6" fmla="*/ 2269863 h 2269863"/>
                <a:gd name="connsiteX0" fmla="*/ 613186 w 1667435"/>
                <a:gd name="connsiteY0" fmla="*/ 1194099 h 2269863"/>
                <a:gd name="connsiteX1" fmla="*/ 0 w 1667435"/>
                <a:gd name="connsiteY1" fmla="*/ 398033 h 2269863"/>
                <a:gd name="connsiteX2" fmla="*/ 570155 w 1667435"/>
                <a:gd name="connsiteY2" fmla="*/ 720762 h 2269863"/>
                <a:gd name="connsiteX3" fmla="*/ 1151068 w 1667435"/>
                <a:gd name="connsiteY3" fmla="*/ 0 h 2269863"/>
                <a:gd name="connsiteX4" fmla="*/ 677732 w 1667435"/>
                <a:gd name="connsiteY4" fmla="*/ 1183341 h 2269863"/>
                <a:gd name="connsiteX5" fmla="*/ 1667435 w 1667435"/>
                <a:gd name="connsiteY5" fmla="*/ 2269863 h 2269863"/>
                <a:gd name="connsiteX0" fmla="*/ 613186 w 1151068"/>
                <a:gd name="connsiteY0" fmla="*/ 1194099 h 1194099"/>
                <a:gd name="connsiteX1" fmla="*/ 0 w 1151068"/>
                <a:gd name="connsiteY1" fmla="*/ 398033 h 1194099"/>
                <a:gd name="connsiteX2" fmla="*/ 570155 w 1151068"/>
                <a:gd name="connsiteY2" fmla="*/ 720762 h 1194099"/>
                <a:gd name="connsiteX3" fmla="*/ 1151068 w 1151068"/>
                <a:gd name="connsiteY3" fmla="*/ 0 h 1194099"/>
                <a:gd name="connsiteX4" fmla="*/ 677732 w 1151068"/>
                <a:gd name="connsiteY4" fmla="*/ 1183341 h 1194099"/>
                <a:gd name="connsiteX0" fmla="*/ 613186 w 1151068"/>
                <a:gd name="connsiteY0" fmla="*/ 1194099 h 1226372"/>
                <a:gd name="connsiteX1" fmla="*/ 0 w 1151068"/>
                <a:gd name="connsiteY1" fmla="*/ 398033 h 1226372"/>
                <a:gd name="connsiteX2" fmla="*/ 570155 w 1151068"/>
                <a:gd name="connsiteY2" fmla="*/ 720762 h 1226372"/>
                <a:gd name="connsiteX3" fmla="*/ 1151068 w 1151068"/>
                <a:gd name="connsiteY3" fmla="*/ 0 h 1226372"/>
                <a:gd name="connsiteX4" fmla="*/ 645459 w 1151068"/>
                <a:gd name="connsiteY4" fmla="*/ 1226372 h 1226372"/>
                <a:gd name="connsiteX0" fmla="*/ 613186 w 1151068"/>
                <a:gd name="connsiteY0" fmla="*/ 1194099 h 1194099"/>
                <a:gd name="connsiteX1" fmla="*/ 0 w 1151068"/>
                <a:gd name="connsiteY1" fmla="*/ 398033 h 1194099"/>
                <a:gd name="connsiteX2" fmla="*/ 570155 w 1151068"/>
                <a:gd name="connsiteY2" fmla="*/ 720762 h 1194099"/>
                <a:gd name="connsiteX3" fmla="*/ 1151068 w 1151068"/>
                <a:gd name="connsiteY3" fmla="*/ 0 h 1194099"/>
                <a:gd name="connsiteX4" fmla="*/ 613186 w 1151068"/>
                <a:gd name="connsiteY4" fmla="*/ 1183341 h 119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1068" h="1194099">
                  <a:moveTo>
                    <a:pt x="613186" y="1194099"/>
                  </a:moveTo>
                  <a:lnTo>
                    <a:pt x="0" y="398033"/>
                  </a:lnTo>
                  <a:lnTo>
                    <a:pt x="570155" y="720762"/>
                  </a:lnTo>
                  <a:lnTo>
                    <a:pt x="1151068" y="0"/>
                  </a:lnTo>
                  <a:lnTo>
                    <a:pt x="613186" y="1183341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671250" y="3584348"/>
            <a:ext cx="742702" cy="668134"/>
            <a:chOff x="10219340" y="608107"/>
            <a:chExt cx="742702" cy="668134"/>
          </a:xfrm>
        </p:grpSpPr>
        <p:sp>
          <p:nvSpPr>
            <p:cNvPr id="36" name="Rectangle 35"/>
            <p:cNvSpPr/>
            <p:nvPr/>
          </p:nvSpPr>
          <p:spPr>
            <a:xfrm>
              <a:off x="10309129" y="675922"/>
              <a:ext cx="563124" cy="53250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Multiply 36"/>
            <p:cNvSpPr/>
            <p:nvPr/>
          </p:nvSpPr>
          <p:spPr>
            <a:xfrm>
              <a:off x="10219340" y="608107"/>
              <a:ext cx="742702" cy="668134"/>
            </a:xfrm>
            <a:prstGeom prst="mathMultiply">
              <a:avLst>
                <a:gd name="adj1" fmla="val 8766"/>
              </a:avLst>
            </a:prstGeom>
            <a:solidFill>
              <a:srgbClr val="FC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244121" y="3654853"/>
            <a:ext cx="563124" cy="532505"/>
            <a:chOff x="9233364" y="675922"/>
            <a:chExt cx="563124" cy="532505"/>
          </a:xfrm>
        </p:grpSpPr>
        <p:sp>
          <p:nvSpPr>
            <p:cNvPr id="39" name="Rectangle 38"/>
            <p:cNvSpPr/>
            <p:nvPr/>
          </p:nvSpPr>
          <p:spPr>
            <a:xfrm>
              <a:off x="9233364" y="675922"/>
              <a:ext cx="563124" cy="53250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9309270" y="726140"/>
              <a:ext cx="411312" cy="426688"/>
            </a:xfrm>
            <a:custGeom>
              <a:avLst/>
              <a:gdLst>
                <a:gd name="connsiteX0" fmla="*/ 860612 w 1527586"/>
                <a:gd name="connsiteY0" fmla="*/ 1194099 h 2054710"/>
                <a:gd name="connsiteX1" fmla="*/ 247426 w 1527586"/>
                <a:gd name="connsiteY1" fmla="*/ 398033 h 2054710"/>
                <a:gd name="connsiteX2" fmla="*/ 817581 w 1527586"/>
                <a:gd name="connsiteY2" fmla="*/ 720762 h 2054710"/>
                <a:gd name="connsiteX3" fmla="*/ 1398494 w 1527586"/>
                <a:gd name="connsiteY3" fmla="*/ 0 h 2054710"/>
                <a:gd name="connsiteX4" fmla="*/ 925158 w 1527586"/>
                <a:gd name="connsiteY4" fmla="*/ 1183341 h 2054710"/>
                <a:gd name="connsiteX5" fmla="*/ 828339 w 1527586"/>
                <a:gd name="connsiteY5" fmla="*/ 1237129 h 2054710"/>
                <a:gd name="connsiteX6" fmla="*/ 118334 w 1527586"/>
                <a:gd name="connsiteY6" fmla="*/ 2043953 h 2054710"/>
                <a:gd name="connsiteX7" fmla="*/ 0 w 1527586"/>
                <a:gd name="connsiteY7" fmla="*/ 2054710 h 2054710"/>
                <a:gd name="connsiteX8" fmla="*/ 1527586 w 1527586"/>
                <a:gd name="connsiteY8" fmla="*/ 1936376 h 2054710"/>
                <a:gd name="connsiteX0" fmla="*/ 942448 w 1544876"/>
                <a:gd name="connsiteY0" fmla="*/ 1194099 h 2106980"/>
                <a:gd name="connsiteX1" fmla="*/ 329262 w 1544876"/>
                <a:gd name="connsiteY1" fmla="*/ 398033 h 2106980"/>
                <a:gd name="connsiteX2" fmla="*/ 899417 w 1544876"/>
                <a:gd name="connsiteY2" fmla="*/ 720762 h 2106980"/>
                <a:gd name="connsiteX3" fmla="*/ 1480330 w 1544876"/>
                <a:gd name="connsiteY3" fmla="*/ 0 h 2106980"/>
                <a:gd name="connsiteX4" fmla="*/ 1006994 w 1544876"/>
                <a:gd name="connsiteY4" fmla="*/ 1183341 h 2106980"/>
                <a:gd name="connsiteX5" fmla="*/ 910175 w 1544876"/>
                <a:gd name="connsiteY5" fmla="*/ 1237129 h 2106980"/>
                <a:gd name="connsiteX6" fmla="*/ 200170 w 1544876"/>
                <a:gd name="connsiteY6" fmla="*/ 2043953 h 2106980"/>
                <a:gd name="connsiteX7" fmla="*/ 81836 w 1544876"/>
                <a:gd name="connsiteY7" fmla="*/ 2054710 h 2106980"/>
                <a:gd name="connsiteX8" fmla="*/ 1544876 w 1544876"/>
                <a:gd name="connsiteY8" fmla="*/ 1312433 h 2106980"/>
                <a:gd name="connsiteX0" fmla="*/ 975039 w 2029288"/>
                <a:gd name="connsiteY0" fmla="*/ 1194099 h 2346835"/>
                <a:gd name="connsiteX1" fmla="*/ 361853 w 2029288"/>
                <a:gd name="connsiteY1" fmla="*/ 398033 h 2346835"/>
                <a:gd name="connsiteX2" fmla="*/ 932008 w 2029288"/>
                <a:gd name="connsiteY2" fmla="*/ 720762 h 2346835"/>
                <a:gd name="connsiteX3" fmla="*/ 1512921 w 2029288"/>
                <a:gd name="connsiteY3" fmla="*/ 0 h 2346835"/>
                <a:gd name="connsiteX4" fmla="*/ 1039585 w 2029288"/>
                <a:gd name="connsiteY4" fmla="*/ 1183341 h 2346835"/>
                <a:gd name="connsiteX5" fmla="*/ 942766 w 2029288"/>
                <a:gd name="connsiteY5" fmla="*/ 1237129 h 2346835"/>
                <a:gd name="connsiteX6" fmla="*/ 232761 w 2029288"/>
                <a:gd name="connsiteY6" fmla="*/ 2043953 h 2346835"/>
                <a:gd name="connsiteX7" fmla="*/ 114427 w 2029288"/>
                <a:gd name="connsiteY7" fmla="*/ 2054710 h 2346835"/>
                <a:gd name="connsiteX8" fmla="*/ 2029288 w 2029288"/>
                <a:gd name="connsiteY8" fmla="*/ 2269863 h 2346835"/>
                <a:gd name="connsiteX0" fmla="*/ 950168 w 2004417"/>
                <a:gd name="connsiteY0" fmla="*/ 1194099 h 2270064"/>
                <a:gd name="connsiteX1" fmla="*/ 336982 w 2004417"/>
                <a:gd name="connsiteY1" fmla="*/ 398033 h 2270064"/>
                <a:gd name="connsiteX2" fmla="*/ 907137 w 2004417"/>
                <a:gd name="connsiteY2" fmla="*/ 720762 h 2270064"/>
                <a:gd name="connsiteX3" fmla="*/ 1488050 w 2004417"/>
                <a:gd name="connsiteY3" fmla="*/ 0 h 2270064"/>
                <a:gd name="connsiteX4" fmla="*/ 1014714 w 2004417"/>
                <a:gd name="connsiteY4" fmla="*/ 1183341 h 2270064"/>
                <a:gd name="connsiteX5" fmla="*/ 917895 w 2004417"/>
                <a:gd name="connsiteY5" fmla="*/ 1237129 h 2270064"/>
                <a:gd name="connsiteX6" fmla="*/ 207890 w 2004417"/>
                <a:gd name="connsiteY6" fmla="*/ 2043953 h 2270064"/>
                <a:gd name="connsiteX7" fmla="*/ 89556 w 2004417"/>
                <a:gd name="connsiteY7" fmla="*/ 2054710 h 2270064"/>
                <a:gd name="connsiteX8" fmla="*/ 1660173 w 2004417"/>
                <a:gd name="connsiteY8" fmla="*/ 2054710 h 2270064"/>
                <a:gd name="connsiteX9" fmla="*/ 2004417 w 2004417"/>
                <a:gd name="connsiteY9" fmla="*/ 2269863 h 2270064"/>
                <a:gd name="connsiteX0" fmla="*/ 870925 w 2441541"/>
                <a:gd name="connsiteY0" fmla="*/ 1194099 h 2270064"/>
                <a:gd name="connsiteX1" fmla="*/ 257739 w 2441541"/>
                <a:gd name="connsiteY1" fmla="*/ 398033 h 2270064"/>
                <a:gd name="connsiteX2" fmla="*/ 827894 w 2441541"/>
                <a:gd name="connsiteY2" fmla="*/ 720762 h 2270064"/>
                <a:gd name="connsiteX3" fmla="*/ 1408807 w 2441541"/>
                <a:gd name="connsiteY3" fmla="*/ 0 h 2270064"/>
                <a:gd name="connsiteX4" fmla="*/ 935471 w 2441541"/>
                <a:gd name="connsiteY4" fmla="*/ 1183341 h 2270064"/>
                <a:gd name="connsiteX5" fmla="*/ 838652 w 2441541"/>
                <a:gd name="connsiteY5" fmla="*/ 1237129 h 2270064"/>
                <a:gd name="connsiteX6" fmla="*/ 2441541 w 2441541"/>
                <a:gd name="connsiteY6" fmla="*/ 2086983 h 2270064"/>
                <a:gd name="connsiteX7" fmla="*/ 10313 w 2441541"/>
                <a:gd name="connsiteY7" fmla="*/ 2054710 h 2270064"/>
                <a:gd name="connsiteX8" fmla="*/ 1580930 w 2441541"/>
                <a:gd name="connsiteY8" fmla="*/ 2054710 h 2270064"/>
                <a:gd name="connsiteX9" fmla="*/ 1925174 w 2441541"/>
                <a:gd name="connsiteY9" fmla="*/ 2269863 h 2270064"/>
                <a:gd name="connsiteX0" fmla="*/ 870925 w 2441541"/>
                <a:gd name="connsiteY0" fmla="*/ 1194099 h 2270064"/>
                <a:gd name="connsiteX1" fmla="*/ 257739 w 2441541"/>
                <a:gd name="connsiteY1" fmla="*/ 398033 h 2270064"/>
                <a:gd name="connsiteX2" fmla="*/ 827894 w 2441541"/>
                <a:gd name="connsiteY2" fmla="*/ 720762 h 2270064"/>
                <a:gd name="connsiteX3" fmla="*/ 1408807 w 2441541"/>
                <a:gd name="connsiteY3" fmla="*/ 0 h 2270064"/>
                <a:gd name="connsiteX4" fmla="*/ 935471 w 2441541"/>
                <a:gd name="connsiteY4" fmla="*/ 1183341 h 2270064"/>
                <a:gd name="connsiteX5" fmla="*/ 31828 w 2441541"/>
                <a:gd name="connsiteY5" fmla="*/ 1882588 h 2270064"/>
                <a:gd name="connsiteX6" fmla="*/ 2441541 w 2441541"/>
                <a:gd name="connsiteY6" fmla="*/ 2086983 h 2270064"/>
                <a:gd name="connsiteX7" fmla="*/ 10313 w 2441541"/>
                <a:gd name="connsiteY7" fmla="*/ 2054710 h 2270064"/>
                <a:gd name="connsiteX8" fmla="*/ 1580930 w 2441541"/>
                <a:gd name="connsiteY8" fmla="*/ 2054710 h 2270064"/>
                <a:gd name="connsiteX9" fmla="*/ 1925174 w 2441541"/>
                <a:gd name="connsiteY9" fmla="*/ 2269863 h 2270064"/>
                <a:gd name="connsiteX0" fmla="*/ 870925 w 2441541"/>
                <a:gd name="connsiteY0" fmla="*/ 1194099 h 2270064"/>
                <a:gd name="connsiteX1" fmla="*/ 257739 w 2441541"/>
                <a:gd name="connsiteY1" fmla="*/ 398033 h 2270064"/>
                <a:gd name="connsiteX2" fmla="*/ 827894 w 2441541"/>
                <a:gd name="connsiteY2" fmla="*/ 720762 h 2270064"/>
                <a:gd name="connsiteX3" fmla="*/ 1408807 w 2441541"/>
                <a:gd name="connsiteY3" fmla="*/ 0 h 2270064"/>
                <a:gd name="connsiteX4" fmla="*/ 935471 w 2441541"/>
                <a:gd name="connsiteY4" fmla="*/ 1183341 h 2270064"/>
                <a:gd name="connsiteX5" fmla="*/ 2441541 w 2441541"/>
                <a:gd name="connsiteY5" fmla="*/ 2086983 h 2270064"/>
                <a:gd name="connsiteX6" fmla="*/ 10313 w 2441541"/>
                <a:gd name="connsiteY6" fmla="*/ 2054710 h 2270064"/>
                <a:gd name="connsiteX7" fmla="*/ 1580930 w 2441541"/>
                <a:gd name="connsiteY7" fmla="*/ 2054710 h 2270064"/>
                <a:gd name="connsiteX8" fmla="*/ 1925174 w 2441541"/>
                <a:gd name="connsiteY8" fmla="*/ 2269863 h 2270064"/>
                <a:gd name="connsiteX0" fmla="*/ 613186 w 2192881"/>
                <a:gd name="connsiteY0" fmla="*/ 1194099 h 2270064"/>
                <a:gd name="connsiteX1" fmla="*/ 0 w 2192881"/>
                <a:gd name="connsiteY1" fmla="*/ 398033 h 2270064"/>
                <a:gd name="connsiteX2" fmla="*/ 570155 w 2192881"/>
                <a:gd name="connsiteY2" fmla="*/ 720762 h 2270064"/>
                <a:gd name="connsiteX3" fmla="*/ 1151068 w 2192881"/>
                <a:gd name="connsiteY3" fmla="*/ 0 h 2270064"/>
                <a:gd name="connsiteX4" fmla="*/ 677732 w 2192881"/>
                <a:gd name="connsiteY4" fmla="*/ 1183341 h 2270064"/>
                <a:gd name="connsiteX5" fmla="*/ 2183802 w 2192881"/>
                <a:gd name="connsiteY5" fmla="*/ 2086983 h 2270064"/>
                <a:gd name="connsiteX6" fmla="*/ 1323191 w 2192881"/>
                <a:gd name="connsiteY6" fmla="*/ 2054710 h 2270064"/>
                <a:gd name="connsiteX7" fmla="*/ 1667435 w 2192881"/>
                <a:gd name="connsiteY7" fmla="*/ 2269863 h 2270064"/>
                <a:gd name="connsiteX0" fmla="*/ 613186 w 2213386"/>
                <a:gd name="connsiteY0" fmla="*/ 1194099 h 2269863"/>
                <a:gd name="connsiteX1" fmla="*/ 0 w 2213386"/>
                <a:gd name="connsiteY1" fmla="*/ 398033 h 2269863"/>
                <a:gd name="connsiteX2" fmla="*/ 570155 w 2213386"/>
                <a:gd name="connsiteY2" fmla="*/ 720762 h 2269863"/>
                <a:gd name="connsiteX3" fmla="*/ 1151068 w 2213386"/>
                <a:gd name="connsiteY3" fmla="*/ 0 h 2269863"/>
                <a:gd name="connsiteX4" fmla="*/ 677732 w 2213386"/>
                <a:gd name="connsiteY4" fmla="*/ 1183341 h 2269863"/>
                <a:gd name="connsiteX5" fmla="*/ 2183802 w 2213386"/>
                <a:gd name="connsiteY5" fmla="*/ 2086983 h 2269863"/>
                <a:gd name="connsiteX6" fmla="*/ 1667435 w 2213386"/>
                <a:gd name="connsiteY6" fmla="*/ 2269863 h 2269863"/>
                <a:gd name="connsiteX0" fmla="*/ 613186 w 1667435"/>
                <a:gd name="connsiteY0" fmla="*/ 1194099 h 2269863"/>
                <a:gd name="connsiteX1" fmla="*/ 0 w 1667435"/>
                <a:gd name="connsiteY1" fmla="*/ 398033 h 2269863"/>
                <a:gd name="connsiteX2" fmla="*/ 570155 w 1667435"/>
                <a:gd name="connsiteY2" fmla="*/ 720762 h 2269863"/>
                <a:gd name="connsiteX3" fmla="*/ 1151068 w 1667435"/>
                <a:gd name="connsiteY3" fmla="*/ 0 h 2269863"/>
                <a:gd name="connsiteX4" fmla="*/ 677732 w 1667435"/>
                <a:gd name="connsiteY4" fmla="*/ 1183341 h 2269863"/>
                <a:gd name="connsiteX5" fmla="*/ 1667435 w 1667435"/>
                <a:gd name="connsiteY5" fmla="*/ 2269863 h 2269863"/>
                <a:gd name="connsiteX0" fmla="*/ 613186 w 1151068"/>
                <a:gd name="connsiteY0" fmla="*/ 1194099 h 1194099"/>
                <a:gd name="connsiteX1" fmla="*/ 0 w 1151068"/>
                <a:gd name="connsiteY1" fmla="*/ 398033 h 1194099"/>
                <a:gd name="connsiteX2" fmla="*/ 570155 w 1151068"/>
                <a:gd name="connsiteY2" fmla="*/ 720762 h 1194099"/>
                <a:gd name="connsiteX3" fmla="*/ 1151068 w 1151068"/>
                <a:gd name="connsiteY3" fmla="*/ 0 h 1194099"/>
                <a:gd name="connsiteX4" fmla="*/ 677732 w 1151068"/>
                <a:gd name="connsiteY4" fmla="*/ 1183341 h 1194099"/>
                <a:gd name="connsiteX0" fmla="*/ 613186 w 1151068"/>
                <a:gd name="connsiteY0" fmla="*/ 1194099 h 1226372"/>
                <a:gd name="connsiteX1" fmla="*/ 0 w 1151068"/>
                <a:gd name="connsiteY1" fmla="*/ 398033 h 1226372"/>
                <a:gd name="connsiteX2" fmla="*/ 570155 w 1151068"/>
                <a:gd name="connsiteY2" fmla="*/ 720762 h 1226372"/>
                <a:gd name="connsiteX3" fmla="*/ 1151068 w 1151068"/>
                <a:gd name="connsiteY3" fmla="*/ 0 h 1226372"/>
                <a:gd name="connsiteX4" fmla="*/ 645459 w 1151068"/>
                <a:gd name="connsiteY4" fmla="*/ 1226372 h 1226372"/>
                <a:gd name="connsiteX0" fmla="*/ 613186 w 1151068"/>
                <a:gd name="connsiteY0" fmla="*/ 1194099 h 1194099"/>
                <a:gd name="connsiteX1" fmla="*/ 0 w 1151068"/>
                <a:gd name="connsiteY1" fmla="*/ 398033 h 1194099"/>
                <a:gd name="connsiteX2" fmla="*/ 570155 w 1151068"/>
                <a:gd name="connsiteY2" fmla="*/ 720762 h 1194099"/>
                <a:gd name="connsiteX3" fmla="*/ 1151068 w 1151068"/>
                <a:gd name="connsiteY3" fmla="*/ 0 h 1194099"/>
                <a:gd name="connsiteX4" fmla="*/ 613186 w 1151068"/>
                <a:gd name="connsiteY4" fmla="*/ 1183341 h 119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1068" h="1194099">
                  <a:moveTo>
                    <a:pt x="613186" y="1194099"/>
                  </a:moveTo>
                  <a:lnTo>
                    <a:pt x="0" y="398033"/>
                  </a:lnTo>
                  <a:lnTo>
                    <a:pt x="570155" y="720762"/>
                  </a:lnTo>
                  <a:lnTo>
                    <a:pt x="1151068" y="0"/>
                  </a:lnTo>
                  <a:lnTo>
                    <a:pt x="613186" y="1183341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676237" y="4949613"/>
            <a:ext cx="742702" cy="668134"/>
            <a:chOff x="10219340" y="608107"/>
            <a:chExt cx="742702" cy="668134"/>
          </a:xfrm>
        </p:grpSpPr>
        <p:sp>
          <p:nvSpPr>
            <p:cNvPr id="42" name="Rectangle 41"/>
            <p:cNvSpPr/>
            <p:nvPr/>
          </p:nvSpPr>
          <p:spPr>
            <a:xfrm>
              <a:off x="10309129" y="675922"/>
              <a:ext cx="563124" cy="53250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0219340" y="608107"/>
              <a:ext cx="742702" cy="668134"/>
            </a:xfrm>
            <a:prstGeom prst="mathMultiply">
              <a:avLst>
                <a:gd name="adj1" fmla="val 8766"/>
              </a:avLst>
            </a:prstGeom>
            <a:solidFill>
              <a:srgbClr val="FC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249108" y="5020118"/>
            <a:ext cx="563124" cy="532505"/>
            <a:chOff x="9233364" y="675922"/>
            <a:chExt cx="563124" cy="532505"/>
          </a:xfrm>
        </p:grpSpPr>
        <p:sp>
          <p:nvSpPr>
            <p:cNvPr id="45" name="Rectangle 44"/>
            <p:cNvSpPr/>
            <p:nvPr/>
          </p:nvSpPr>
          <p:spPr>
            <a:xfrm>
              <a:off x="9233364" y="675922"/>
              <a:ext cx="563124" cy="53250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9309270" y="726140"/>
              <a:ext cx="411312" cy="426688"/>
            </a:xfrm>
            <a:custGeom>
              <a:avLst/>
              <a:gdLst>
                <a:gd name="connsiteX0" fmla="*/ 860612 w 1527586"/>
                <a:gd name="connsiteY0" fmla="*/ 1194099 h 2054710"/>
                <a:gd name="connsiteX1" fmla="*/ 247426 w 1527586"/>
                <a:gd name="connsiteY1" fmla="*/ 398033 h 2054710"/>
                <a:gd name="connsiteX2" fmla="*/ 817581 w 1527586"/>
                <a:gd name="connsiteY2" fmla="*/ 720762 h 2054710"/>
                <a:gd name="connsiteX3" fmla="*/ 1398494 w 1527586"/>
                <a:gd name="connsiteY3" fmla="*/ 0 h 2054710"/>
                <a:gd name="connsiteX4" fmla="*/ 925158 w 1527586"/>
                <a:gd name="connsiteY4" fmla="*/ 1183341 h 2054710"/>
                <a:gd name="connsiteX5" fmla="*/ 828339 w 1527586"/>
                <a:gd name="connsiteY5" fmla="*/ 1237129 h 2054710"/>
                <a:gd name="connsiteX6" fmla="*/ 118334 w 1527586"/>
                <a:gd name="connsiteY6" fmla="*/ 2043953 h 2054710"/>
                <a:gd name="connsiteX7" fmla="*/ 0 w 1527586"/>
                <a:gd name="connsiteY7" fmla="*/ 2054710 h 2054710"/>
                <a:gd name="connsiteX8" fmla="*/ 1527586 w 1527586"/>
                <a:gd name="connsiteY8" fmla="*/ 1936376 h 2054710"/>
                <a:gd name="connsiteX0" fmla="*/ 942448 w 1544876"/>
                <a:gd name="connsiteY0" fmla="*/ 1194099 h 2106980"/>
                <a:gd name="connsiteX1" fmla="*/ 329262 w 1544876"/>
                <a:gd name="connsiteY1" fmla="*/ 398033 h 2106980"/>
                <a:gd name="connsiteX2" fmla="*/ 899417 w 1544876"/>
                <a:gd name="connsiteY2" fmla="*/ 720762 h 2106980"/>
                <a:gd name="connsiteX3" fmla="*/ 1480330 w 1544876"/>
                <a:gd name="connsiteY3" fmla="*/ 0 h 2106980"/>
                <a:gd name="connsiteX4" fmla="*/ 1006994 w 1544876"/>
                <a:gd name="connsiteY4" fmla="*/ 1183341 h 2106980"/>
                <a:gd name="connsiteX5" fmla="*/ 910175 w 1544876"/>
                <a:gd name="connsiteY5" fmla="*/ 1237129 h 2106980"/>
                <a:gd name="connsiteX6" fmla="*/ 200170 w 1544876"/>
                <a:gd name="connsiteY6" fmla="*/ 2043953 h 2106980"/>
                <a:gd name="connsiteX7" fmla="*/ 81836 w 1544876"/>
                <a:gd name="connsiteY7" fmla="*/ 2054710 h 2106980"/>
                <a:gd name="connsiteX8" fmla="*/ 1544876 w 1544876"/>
                <a:gd name="connsiteY8" fmla="*/ 1312433 h 2106980"/>
                <a:gd name="connsiteX0" fmla="*/ 975039 w 2029288"/>
                <a:gd name="connsiteY0" fmla="*/ 1194099 h 2346835"/>
                <a:gd name="connsiteX1" fmla="*/ 361853 w 2029288"/>
                <a:gd name="connsiteY1" fmla="*/ 398033 h 2346835"/>
                <a:gd name="connsiteX2" fmla="*/ 932008 w 2029288"/>
                <a:gd name="connsiteY2" fmla="*/ 720762 h 2346835"/>
                <a:gd name="connsiteX3" fmla="*/ 1512921 w 2029288"/>
                <a:gd name="connsiteY3" fmla="*/ 0 h 2346835"/>
                <a:gd name="connsiteX4" fmla="*/ 1039585 w 2029288"/>
                <a:gd name="connsiteY4" fmla="*/ 1183341 h 2346835"/>
                <a:gd name="connsiteX5" fmla="*/ 942766 w 2029288"/>
                <a:gd name="connsiteY5" fmla="*/ 1237129 h 2346835"/>
                <a:gd name="connsiteX6" fmla="*/ 232761 w 2029288"/>
                <a:gd name="connsiteY6" fmla="*/ 2043953 h 2346835"/>
                <a:gd name="connsiteX7" fmla="*/ 114427 w 2029288"/>
                <a:gd name="connsiteY7" fmla="*/ 2054710 h 2346835"/>
                <a:gd name="connsiteX8" fmla="*/ 2029288 w 2029288"/>
                <a:gd name="connsiteY8" fmla="*/ 2269863 h 2346835"/>
                <a:gd name="connsiteX0" fmla="*/ 950168 w 2004417"/>
                <a:gd name="connsiteY0" fmla="*/ 1194099 h 2270064"/>
                <a:gd name="connsiteX1" fmla="*/ 336982 w 2004417"/>
                <a:gd name="connsiteY1" fmla="*/ 398033 h 2270064"/>
                <a:gd name="connsiteX2" fmla="*/ 907137 w 2004417"/>
                <a:gd name="connsiteY2" fmla="*/ 720762 h 2270064"/>
                <a:gd name="connsiteX3" fmla="*/ 1488050 w 2004417"/>
                <a:gd name="connsiteY3" fmla="*/ 0 h 2270064"/>
                <a:gd name="connsiteX4" fmla="*/ 1014714 w 2004417"/>
                <a:gd name="connsiteY4" fmla="*/ 1183341 h 2270064"/>
                <a:gd name="connsiteX5" fmla="*/ 917895 w 2004417"/>
                <a:gd name="connsiteY5" fmla="*/ 1237129 h 2270064"/>
                <a:gd name="connsiteX6" fmla="*/ 207890 w 2004417"/>
                <a:gd name="connsiteY6" fmla="*/ 2043953 h 2270064"/>
                <a:gd name="connsiteX7" fmla="*/ 89556 w 2004417"/>
                <a:gd name="connsiteY7" fmla="*/ 2054710 h 2270064"/>
                <a:gd name="connsiteX8" fmla="*/ 1660173 w 2004417"/>
                <a:gd name="connsiteY8" fmla="*/ 2054710 h 2270064"/>
                <a:gd name="connsiteX9" fmla="*/ 2004417 w 2004417"/>
                <a:gd name="connsiteY9" fmla="*/ 2269863 h 2270064"/>
                <a:gd name="connsiteX0" fmla="*/ 870925 w 2441541"/>
                <a:gd name="connsiteY0" fmla="*/ 1194099 h 2270064"/>
                <a:gd name="connsiteX1" fmla="*/ 257739 w 2441541"/>
                <a:gd name="connsiteY1" fmla="*/ 398033 h 2270064"/>
                <a:gd name="connsiteX2" fmla="*/ 827894 w 2441541"/>
                <a:gd name="connsiteY2" fmla="*/ 720762 h 2270064"/>
                <a:gd name="connsiteX3" fmla="*/ 1408807 w 2441541"/>
                <a:gd name="connsiteY3" fmla="*/ 0 h 2270064"/>
                <a:gd name="connsiteX4" fmla="*/ 935471 w 2441541"/>
                <a:gd name="connsiteY4" fmla="*/ 1183341 h 2270064"/>
                <a:gd name="connsiteX5" fmla="*/ 838652 w 2441541"/>
                <a:gd name="connsiteY5" fmla="*/ 1237129 h 2270064"/>
                <a:gd name="connsiteX6" fmla="*/ 2441541 w 2441541"/>
                <a:gd name="connsiteY6" fmla="*/ 2086983 h 2270064"/>
                <a:gd name="connsiteX7" fmla="*/ 10313 w 2441541"/>
                <a:gd name="connsiteY7" fmla="*/ 2054710 h 2270064"/>
                <a:gd name="connsiteX8" fmla="*/ 1580930 w 2441541"/>
                <a:gd name="connsiteY8" fmla="*/ 2054710 h 2270064"/>
                <a:gd name="connsiteX9" fmla="*/ 1925174 w 2441541"/>
                <a:gd name="connsiteY9" fmla="*/ 2269863 h 2270064"/>
                <a:gd name="connsiteX0" fmla="*/ 870925 w 2441541"/>
                <a:gd name="connsiteY0" fmla="*/ 1194099 h 2270064"/>
                <a:gd name="connsiteX1" fmla="*/ 257739 w 2441541"/>
                <a:gd name="connsiteY1" fmla="*/ 398033 h 2270064"/>
                <a:gd name="connsiteX2" fmla="*/ 827894 w 2441541"/>
                <a:gd name="connsiteY2" fmla="*/ 720762 h 2270064"/>
                <a:gd name="connsiteX3" fmla="*/ 1408807 w 2441541"/>
                <a:gd name="connsiteY3" fmla="*/ 0 h 2270064"/>
                <a:gd name="connsiteX4" fmla="*/ 935471 w 2441541"/>
                <a:gd name="connsiteY4" fmla="*/ 1183341 h 2270064"/>
                <a:gd name="connsiteX5" fmla="*/ 31828 w 2441541"/>
                <a:gd name="connsiteY5" fmla="*/ 1882588 h 2270064"/>
                <a:gd name="connsiteX6" fmla="*/ 2441541 w 2441541"/>
                <a:gd name="connsiteY6" fmla="*/ 2086983 h 2270064"/>
                <a:gd name="connsiteX7" fmla="*/ 10313 w 2441541"/>
                <a:gd name="connsiteY7" fmla="*/ 2054710 h 2270064"/>
                <a:gd name="connsiteX8" fmla="*/ 1580930 w 2441541"/>
                <a:gd name="connsiteY8" fmla="*/ 2054710 h 2270064"/>
                <a:gd name="connsiteX9" fmla="*/ 1925174 w 2441541"/>
                <a:gd name="connsiteY9" fmla="*/ 2269863 h 2270064"/>
                <a:gd name="connsiteX0" fmla="*/ 870925 w 2441541"/>
                <a:gd name="connsiteY0" fmla="*/ 1194099 h 2270064"/>
                <a:gd name="connsiteX1" fmla="*/ 257739 w 2441541"/>
                <a:gd name="connsiteY1" fmla="*/ 398033 h 2270064"/>
                <a:gd name="connsiteX2" fmla="*/ 827894 w 2441541"/>
                <a:gd name="connsiteY2" fmla="*/ 720762 h 2270064"/>
                <a:gd name="connsiteX3" fmla="*/ 1408807 w 2441541"/>
                <a:gd name="connsiteY3" fmla="*/ 0 h 2270064"/>
                <a:gd name="connsiteX4" fmla="*/ 935471 w 2441541"/>
                <a:gd name="connsiteY4" fmla="*/ 1183341 h 2270064"/>
                <a:gd name="connsiteX5" fmla="*/ 2441541 w 2441541"/>
                <a:gd name="connsiteY5" fmla="*/ 2086983 h 2270064"/>
                <a:gd name="connsiteX6" fmla="*/ 10313 w 2441541"/>
                <a:gd name="connsiteY6" fmla="*/ 2054710 h 2270064"/>
                <a:gd name="connsiteX7" fmla="*/ 1580930 w 2441541"/>
                <a:gd name="connsiteY7" fmla="*/ 2054710 h 2270064"/>
                <a:gd name="connsiteX8" fmla="*/ 1925174 w 2441541"/>
                <a:gd name="connsiteY8" fmla="*/ 2269863 h 2270064"/>
                <a:gd name="connsiteX0" fmla="*/ 613186 w 2192881"/>
                <a:gd name="connsiteY0" fmla="*/ 1194099 h 2270064"/>
                <a:gd name="connsiteX1" fmla="*/ 0 w 2192881"/>
                <a:gd name="connsiteY1" fmla="*/ 398033 h 2270064"/>
                <a:gd name="connsiteX2" fmla="*/ 570155 w 2192881"/>
                <a:gd name="connsiteY2" fmla="*/ 720762 h 2270064"/>
                <a:gd name="connsiteX3" fmla="*/ 1151068 w 2192881"/>
                <a:gd name="connsiteY3" fmla="*/ 0 h 2270064"/>
                <a:gd name="connsiteX4" fmla="*/ 677732 w 2192881"/>
                <a:gd name="connsiteY4" fmla="*/ 1183341 h 2270064"/>
                <a:gd name="connsiteX5" fmla="*/ 2183802 w 2192881"/>
                <a:gd name="connsiteY5" fmla="*/ 2086983 h 2270064"/>
                <a:gd name="connsiteX6" fmla="*/ 1323191 w 2192881"/>
                <a:gd name="connsiteY6" fmla="*/ 2054710 h 2270064"/>
                <a:gd name="connsiteX7" fmla="*/ 1667435 w 2192881"/>
                <a:gd name="connsiteY7" fmla="*/ 2269863 h 2270064"/>
                <a:gd name="connsiteX0" fmla="*/ 613186 w 2213386"/>
                <a:gd name="connsiteY0" fmla="*/ 1194099 h 2269863"/>
                <a:gd name="connsiteX1" fmla="*/ 0 w 2213386"/>
                <a:gd name="connsiteY1" fmla="*/ 398033 h 2269863"/>
                <a:gd name="connsiteX2" fmla="*/ 570155 w 2213386"/>
                <a:gd name="connsiteY2" fmla="*/ 720762 h 2269863"/>
                <a:gd name="connsiteX3" fmla="*/ 1151068 w 2213386"/>
                <a:gd name="connsiteY3" fmla="*/ 0 h 2269863"/>
                <a:gd name="connsiteX4" fmla="*/ 677732 w 2213386"/>
                <a:gd name="connsiteY4" fmla="*/ 1183341 h 2269863"/>
                <a:gd name="connsiteX5" fmla="*/ 2183802 w 2213386"/>
                <a:gd name="connsiteY5" fmla="*/ 2086983 h 2269863"/>
                <a:gd name="connsiteX6" fmla="*/ 1667435 w 2213386"/>
                <a:gd name="connsiteY6" fmla="*/ 2269863 h 2269863"/>
                <a:gd name="connsiteX0" fmla="*/ 613186 w 1667435"/>
                <a:gd name="connsiteY0" fmla="*/ 1194099 h 2269863"/>
                <a:gd name="connsiteX1" fmla="*/ 0 w 1667435"/>
                <a:gd name="connsiteY1" fmla="*/ 398033 h 2269863"/>
                <a:gd name="connsiteX2" fmla="*/ 570155 w 1667435"/>
                <a:gd name="connsiteY2" fmla="*/ 720762 h 2269863"/>
                <a:gd name="connsiteX3" fmla="*/ 1151068 w 1667435"/>
                <a:gd name="connsiteY3" fmla="*/ 0 h 2269863"/>
                <a:gd name="connsiteX4" fmla="*/ 677732 w 1667435"/>
                <a:gd name="connsiteY4" fmla="*/ 1183341 h 2269863"/>
                <a:gd name="connsiteX5" fmla="*/ 1667435 w 1667435"/>
                <a:gd name="connsiteY5" fmla="*/ 2269863 h 2269863"/>
                <a:gd name="connsiteX0" fmla="*/ 613186 w 1151068"/>
                <a:gd name="connsiteY0" fmla="*/ 1194099 h 1194099"/>
                <a:gd name="connsiteX1" fmla="*/ 0 w 1151068"/>
                <a:gd name="connsiteY1" fmla="*/ 398033 h 1194099"/>
                <a:gd name="connsiteX2" fmla="*/ 570155 w 1151068"/>
                <a:gd name="connsiteY2" fmla="*/ 720762 h 1194099"/>
                <a:gd name="connsiteX3" fmla="*/ 1151068 w 1151068"/>
                <a:gd name="connsiteY3" fmla="*/ 0 h 1194099"/>
                <a:gd name="connsiteX4" fmla="*/ 677732 w 1151068"/>
                <a:gd name="connsiteY4" fmla="*/ 1183341 h 1194099"/>
                <a:gd name="connsiteX0" fmla="*/ 613186 w 1151068"/>
                <a:gd name="connsiteY0" fmla="*/ 1194099 h 1226372"/>
                <a:gd name="connsiteX1" fmla="*/ 0 w 1151068"/>
                <a:gd name="connsiteY1" fmla="*/ 398033 h 1226372"/>
                <a:gd name="connsiteX2" fmla="*/ 570155 w 1151068"/>
                <a:gd name="connsiteY2" fmla="*/ 720762 h 1226372"/>
                <a:gd name="connsiteX3" fmla="*/ 1151068 w 1151068"/>
                <a:gd name="connsiteY3" fmla="*/ 0 h 1226372"/>
                <a:gd name="connsiteX4" fmla="*/ 645459 w 1151068"/>
                <a:gd name="connsiteY4" fmla="*/ 1226372 h 1226372"/>
                <a:gd name="connsiteX0" fmla="*/ 613186 w 1151068"/>
                <a:gd name="connsiteY0" fmla="*/ 1194099 h 1194099"/>
                <a:gd name="connsiteX1" fmla="*/ 0 w 1151068"/>
                <a:gd name="connsiteY1" fmla="*/ 398033 h 1194099"/>
                <a:gd name="connsiteX2" fmla="*/ 570155 w 1151068"/>
                <a:gd name="connsiteY2" fmla="*/ 720762 h 1194099"/>
                <a:gd name="connsiteX3" fmla="*/ 1151068 w 1151068"/>
                <a:gd name="connsiteY3" fmla="*/ 0 h 1194099"/>
                <a:gd name="connsiteX4" fmla="*/ 613186 w 1151068"/>
                <a:gd name="connsiteY4" fmla="*/ 1183341 h 119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1068" h="1194099">
                  <a:moveTo>
                    <a:pt x="613186" y="1194099"/>
                  </a:moveTo>
                  <a:lnTo>
                    <a:pt x="0" y="398033"/>
                  </a:lnTo>
                  <a:lnTo>
                    <a:pt x="570155" y="720762"/>
                  </a:lnTo>
                  <a:lnTo>
                    <a:pt x="1151068" y="0"/>
                  </a:lnTo>
                  <a:lnTo>
                    <a:pt x="613186" y="1183341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018337" y="1573305"/>
            <a:ext cx="563124" cy="532505"/>
            <a:chOff x="10018337" y="1573305"/>
            <a:chExt cx="563124" cy="532505"/>
          </a:xfrm>
        </p:grpSpPr>
        <p:sp>
          <p:nvSpPr>
            <p:cNvPr id="54" name="Rectangle 53"/>
            <p:cNvSpPr/>
            <p:nvPr/>
          </p:nvSpPr>
          <p:spPr>
            <a:xfrm>
              <a:off x="10018337" y="1573305"/>
              <a:ext cx="563124" cy="53250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Circular Arrow 55"/>
            <p:cNvSpPr/>
            <p:nvPr/>
          </p:nvSpPr>
          <p:spPr>
            <a:xfrm rot="12459822">
              <a:off x="10059318" y="1574817"/>
              <a:ext cx="510462" cy="515104"/>
            </a:xfrm>
            <a:prstGeom prst="circularArrow">
              <a:avLst>
                <a:gd name="adj1" fmla="val 10323"/>
                <a:gd name="adj2" fmla="val 2158557"/>
                <a:gd name="adj3" fmla="val 7492009"/>
                <a:gd name="adj4" fmla="val 10800000"/>
                <a:gd name="adj5" fmla="val 125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009441" y="2667576"/>
            <a:ext cx="563124" cy="532505"/>
            <a:chOff x="10018337" y="1573305"/>
            <a:chExt cx="563124" cy="532505"/>
          </a:xfrm>
        </p:grpSpPr>
        <p:sp>
          <p:nvSpPr>
            <p:cNvPr id="61" name="Rectangle 60"/>
            <p:cNvSpPr/>
            <p:nvPr/>
          </p:nvSpPr>
          <p:spPr>
            <a:xfrm>
              <a:off x="10018337" y="1573305"/>
              <a:ext cx="563124" cy="53250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Circular Arrow 61"/>
            <p:cNvSpPr/>
            <p:nvPr/>
          </p:nvSpPr>
          <p:spPr>
            <a:xfrm rot="12459822">
              <a:off x="10059318" y="1574817"/>
              <a:ext cx="510462" cy="515104"/>
            </a:xfrm>
            <a:prstGeom prst="circularArrow">
              <a:avLst>
                <a:gd name="adj1" fmla="val 10323"/>
                <a:gd name="adj2" fmla="val 2158557"/>
                <a:gd name="adj3" fmla="val 7492009"/>
                <a:gd name="adj4" fmla="val 10800000"/>
                <a:gd name="adj5" fmla="val 125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0001783" y="3653381"/>
            <a:ext cx="563124" cy="532505"/>
            <a:chOff x="10018337" y="1573305"/>
            <a:chExt cx="563124" cy="532505"/>
          </a:xfrm>
        </p:grpSpPr>
        <p:sp>
          <p:nvSpPr>
            <p:cNvPr id="64" name="Rectangle 63"/>
            <p:cNvSpPr/>
            <p:nvPr/>
          </p:nvSpPr>
          <p:spPr>
            <a:xfrm>
              <a:off x="10018337" y="1573305"/>
              <a:ext cx="563124" cy="53250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Circular Arrow 64"/>
            <p:cNvSpPr/>
            <p:nvPr/>
          </p:nvSpPr>
          <p:spPr>
            <a:xfrm rot="12459822">
              <a:off x="10059318" y="1574817"/>
              <a:ext cx="510462" cy="515104"/>
            </a:xfrm>
            <a:prstGeom prst="circularArrow">
              <a:avLst>
                <a:gd name="adj1" fmla="val 10323"/>
                <a:gd name="adj2" fmla="val 2158557"/>
                <a:gd name="adj3" fmla="val 7492009"/>
                <a:gd name="adj4" fmla="val 10800000"/>
                <a:gd name="adj5" fmla="val 125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001203" y="5027937"/>
            <a:ext cx="563124" cy="532505"/>
            <a:chOff x="10018337" y="1573305"/>
            <a:chExt cx="563124" cy="532505"/>
          </a:xfrm>
        </p:grpSpPr>
        <p:sp>
          <p:nvSpPr>
            <p:cNvPr id="67" name="Rectangle 66"/>
            <p:cNvSpPr/>
            <p:nvPr/>
          </p:nvSpPr>
          <p:spPr>
            <a:xfrm>
              <a:off x="10018337" y="1573305"/>
              <a:ext cx="563124" cy="53250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Circular Arrow 67"/>
            <p:cNvSpPr/>
            <p:nvPr/>
          </p:nvSpPr>
          <p:spPr>
            <a:xfrm rot="12459822">
              <a:off x="10059318" y="1574817"/>
              <a:ext cx="510462" cy="515104"/>
            </a:xfrm>
            <a:prstGeom prst="circularArrow">
              <a:avLst>
                <a:gd name="adj1" fmla="val 10323"/>
                <a:gd name="adj2" fmla="val 2158557"/>
                <a:gd name="adj3" fmla="val 7492009"/>
                <a:gd name="adj4" fmla="val 10800000"/>
                <a:gd name="adj5" fmla="val 125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9244121" y="630999"/>
            <a:ext cx="563124" cy="532505"/>
            <a:chOff x="10654116" y="598510"/>
            <a:chExt cx="563124" cy="532505"/>
          </a:xfrm>
        </p:grpSpPr>
        <p:sp>
          <p:nvSpPr>
            <p:cNvPr id="70" name="Rectangle 69"/>
            <p:cNvSpPr/>
            <p:nvPr/>
          </p:nvSpPr>
          <p:spPr>
            <a:xfrm>
              <a:off x="10654116" y="598510"/>
              <a:ext cx="563124" cy="53250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Cross 71"/>
            <p:cNvSpPr/>
            <p:nvPr/>
          </p:nvSpPr>
          <p:spPr>
            <a:xfrm>
              <a:off x="10731064" y="662329"/>
              <a:ext cx="409227" cy="409227"/>
            </a:xfrm>
            <a:prstGeom prst="plus">
              <a:avLst>
                <a:gd name="adj" fmla="val 41883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7" name="Group 76"/>
          <p:cNvGrpSpPr/>
          <p:nvPr/>
        </p:nvGrpSpPr>
        <p:grpSpPr>
          <a:xfrm rot="809480">
            <a:off x="2640199" y="1485940"/>
            <a:ext cx="387703" cy="276924"/>
            <a:chOff x="1526121" y="3890303"/>
            <a:chExt cx="552099" cy="422871"/>
          </a:xfrm>
        </p:grpSpPr>
        <p:sp>
          <p:nvSpPr>
            <p:cNvPr id="73" name="Flowchart: Connector 72"/>
            <p:cNvSpPr/>
            <p:nvPr/>
          </p:nvSpPr>
          <p:spPr>
            <a:xfrm>
              <a:off x="1526121" y="3890303"/>
              <a:ext cx="279699" cy="279699"/>
            </a:xfrm>
            <a:prstGeom prst="flowChartConnector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1797860" y="4110835"/>
              <a:ext cx="280360" cy="2023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/>
          <p:nvPr/>
        </p:nvSpPr>
        <p:spPr>
          <a:xfrm>
            <a:off x="6264256" y="656215"/>
            <a:ext cx="2552391" cy="4410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3" name="Group 82"/>
          <p:cNvGrpSpPr/>
          <p:nvPr/>
        </p:nvGrpSpPr>
        <p:grpSpPr>
          <a:xfrm rot="809480">
            <a:off x="8362879" y="736222"/>
            <a:ext cx="387703" cy="276924"/>
            <a:chOff x="1526121" y="3890303"/>
            <a:chExt cx="552099" cy="422871"/>
          </a:xfrm>
        </p:grpSpPr>
        <p:sp>
          <p:nvSpPr>
            <p:cNvPr id="84" name="Flowchart: Connector 83"/>
            <p:cNvSpPr/>
            <p:nvPr/>
          </p:nvSpPr>
          <p:spPr>
            <a:xfrm>
              <a:off x="1526121" y="3890303"/>
              <a:ext cx="279699" cy="279699"/>
            </a:xfrm>
            <a:prstGeom prst="flowChartConnector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1797860" y="4110835"/>
              <a:ext cx="280360" cy="2023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414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Андрей</dc:creator>
  <cp:lastModifiedBy>Андрей</cp:lastModifiedBy>
  <cp:revision>16</cp:revision>
  <dcterms:created xsi:type="dcterms:W3CDTF">2018-07-29T20:48:57Z</dcterms:created>
  <dcterms:modified xsi:type="dcterms:W3CDTF">2018-07-29T21:36:14Z</dcterms:modified>
</cp:coreProperties>
</file>