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L Team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OL Team 2</a:t>
            </a:r>
          </a:p>
        </p:txBody>
      </p:sp>
      <p:sp>
        <p:nvSpPr>
          <p:cNvPr id="152" name="Automating Containerized Deployments with GitHub Actions Pipelines…"/>
          <p:cNvSpPr txBox="1"/>
          <p:nvPr>
            <p:ph type="ctrTitle"/>
          </p:nvPr>
        </p:nvSpPr>
        <p:spPr>
          <a:xfrm>
            <a:off x="1206498" y="939912"/>
            <a:ext cx="21971004" cy="464820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pc="0" sz="50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Automating Containerized Deployments with GitHub Actions Pipelines</a:t>
            </a:r>
          </a:p>
          <a:p>
            <a:pPr defTabSz="457200">
              <a:lnSpc>
                <a:spcPct val="100000"/>
              </a:lnSpc>
              <a:defRPr spc="0" sz="50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ct val="100000"/>
              </a:lnSpc>
              <a:defRPr spc="0" sz="50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Load balancer implementation - Utilities </a:t>
            </a:r>
          </a:p>
        </p:txBody>
      </p:sp>
      <p:sp>
        <p:nvSpPr>
          <p:cNvPr id="153" name="Marcus Hilliard, David Maples, Adam Gibbons…"/>
          <p:cNvSpPr txBox="1"/>
          <p:nvPr>
            <p:ph type="subTitle" sz="quarter" idx="1"/>
          </p:nvPr>
        </p:nvSpPr>
        <p:spPr>
          <a:xfrm>
            <a:off x="1206499" y="8174333"/>
            <a:ext cx="21971001" cy="1905001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Marcus Hilliard, David Maples, Adam Gibbons</a:t>
            </a:r>
          </a:p>
          <a:p>
            <a:pPr>
              <a:defRPr sz="4200"/>
            </a:pPr>
            <a:r>
              <a:t>ECE-4383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xpected 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Expected conclusions </a:t>
            </a:r>
          </a:p>
        </p:txBody>
      </p:sp>
      <p:sp>
        <p:nvSpPr>
          <p:cNvPr id="18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A demo that will push to an AC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demo that will push to an ACR </a:t>
            </a:r>
          </a:p>
          <a:p>
            <a:pPr/>
            <a:r>
              <a:t>Configuring a load balancer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"/>
          <p:cNvSpPr txBox="1"/>
          <p:nvPr>
            <p:ph type="title"/>
          </p:nvPr>
        </p:nvSpPr>
        <p:spPr>
          <a:xfrm>
            <a:off x="1206499" y="107735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6" name="Demonstrating GitHub Actions Pipelines and Docker/Azure container registries for building and deploying containerized applications…"/>
          <p:cNvSpPr txBox="1"/>
          <p:nvPr>
            <p:ph type="body" idx="1"/>
          </p:nvPr>
        </p:nvSpPr>
        <p:spPr>
          <a:xfrm>
            <a:off x="1206499" y="3774568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Demonstrating GitHub Actions Pipelines and Docker/Azure container registries for building and deploying containerized applications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Explain the purpose of using a load balancer to distribute traffic across multiple nodes in a Kubernetes cluster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(Nginx) , programing project relevancy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solidFill>
                  <a:srgbClr val="0F0F0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ended demonst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Intended demonstrations </a:t>
            </a:r>
          </a:p>
        </p:txBody>
      </p:sp>
      <p:sp>
        <p:nvSpPr>
          <p:cNvPr id="1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Develop and configure a GitHub Actions pipeline to automate both building and deployment procedures automatica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 and configure a GitHub Actions pipeline to automate both building and deployment procedures automatically.</a:t>
            </a:r>
          </a:p>
          <a:p>
            <a:pPr/>
            <a:r>
              <a:t>Push a created image from the pipeline to a container registry for further deployment to Kubernetes clusters (rewrite)</a:t>
            </a:r>
          </a:p>
          <a:p>
            <a:pPr/>
            <a:r>
              <a:t>Implement and showcase the purpose and utility of a load balancer for traffic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ithub Actions Pipelines a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Actions Pipelines an overview </a:t>
            </a:r>
          </a:p>
        </p:txBody>
      </p:sp>
      <p:sp>
        <p:nvSpPr>
          <p:cNvPr id="16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ithub actions Implementation Pl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actions Implementation Plans</a:t>
            </a:r>
          </a:p>
        </p:txBody>
      </p:sp>
      <p:sp>
        <p:nvSpPr>
          <p:cNvPr id="1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mprovement to development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 to development workflow</a:t>
            </a:r>
          </a:p>
        </p:txBody>
      </p:sp>
      <p:sp>
        <p:nvSpPr>
          <p:cNvPr id="17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ad balancer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balancer Overview</a:t>
            </a:r>
          </a:p>
        </p:txBody>
      </p:sp>
      <p:sp>
        <p:nvSpPr>
          <p:cNvPr id="17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oad Balancer Implementation pl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Balancer Implementation plans </a:t>
            </a:r>
          </a:p>
        </p:txBody>
      </p:sp>
      <p:sp>
        <p:nvSpPr>
          <p:cNvPr id="17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ad Balancer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Balancer Capabilities </a:t>
            </a:r>
          </a:p>
        </p:txBody>
      </p:sp>
      <p:sp>
        <p:nvSpPr>
          <p:cNvPr id="18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Performance benefits - High load network scal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benefits - High load network scalability </a:t>
            </a:r>
          </a:p>
          <a:p>
            <a:pPr/>
            <a:r>
              <a:t>Hot swap images with no downtime seamlessly </a:t>
            </a:r>
          </a:p>
          <a:p>
            <a:pPr/>
            <a:r>
              <a:t>More robust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