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9"/>
    <p:sldId id="257" r:id="rId20"/>
    <p:sldId id="258" r:id="rId21"/>
    <p:sldId id="259" r:id="rId22"/>
    <p:sldId id="260" r:id="rId23"/>
    <p:sldId id="261" r:id="rId24"/>
    <p:sldId id="262" r:id="rId25"/>
    <p:sldId id="263" r:id="rId26"/>
    <p:sldId id="264" r:id="rId27"/>
    <p:sldId id="265" r:id="rId28"/>
    <p:sldId id="266" r:id="rId29"/>
    <p:sldId id="267" r:id="rId30"/>
  </p:sldIdLst>
  <p:sldSz cx="18288000" cy="10287000"/>
  <p:notesSz cx="6858000" cy="9144000"/>
  <p:embeddedFontLst>
    <p:embeddedFont>
      <p:font typeface="Libre Baskerville" charset="1" panose="02000000000000000000"/>
      <p:regular r:id="rId6"/>
    </p:embeddedFont>
    <p:embeddedFont>
      <p:font typeface="Libre Baskerville Bold" charset="1" panose="02000000000000000000"/>
      <p:regular r:id="rId7"/>
    </p:embeddedFont>
    <p:embeddedFont>
      <p:font typeface="Libre Baskerville Italics" charset="1" panose="02000000000000000000"/>
      <p:regular r:id="rId8"/>
    </p:embeddedFont>
    <p:embeddedFont>
      <p:font typeface="Arimo" charset="1" panose="020B0604020202020204"/>
      <p:regular r:id="rId9"/>
    </p:embeddedFont>
    <p:embeddedFont>
      <p:font typeface="Arimo Bold" charset="1" panose="020B0704020202020204"/>
      <p:regular r:id="rId10"/>
    </p:embeddedFont>
    <p:embeddedFont>
      <p:font typeface="Arimo Italics" charset="1" panose="020B0604020202090204"/>
      <p:regular r:id="rId11"/>
    </p:embeddedFont>
    <p:embeddedFont>
      <p:font typeface="Arimo Bold Italics" charset="1" panose="020B0704020202090204"/>
      <p:regular r:id="rId12"/>
    </p:embeddedFont>
    <p:embeddedFont>
      <p:font typeface="Heebo Regular" charset="1" panose="00000500000000000000"/>
      <p:regular r:id="rId13"/>
    </p:embeddedFont>
    <p:embeddedFont>
      <p:font typeface="Heebo Regular Bold" charset="1" panose="00000600000000000000"/>
      <p:regular r:id="rId14"/>
    </p:embeddedFont>
    <p:embeddedFont>
      <p:font typeface="Heebo Bold" charset="1" panose="00000800000000000000"/>
      <p:regular r:id="rId15"/>
    </p:embeddedFont>
    <p:embeddedFont>
      <p:font typeface="Heebo Bold Bold" charset="1" panose="00000900000000000000"/>
      <p:regular r:id="rId16"/>
    </p:embeddedFont>
    <p:embeddedFont>
      <p:font typeface="Mukta Mahee Regular" charset="1" panose="020B0000000000000000"/>
      <p:regular r:id="rId17"/>
    </p:embeddedFont>
    <p:embeddedFont>
      <p:font typeface="Mukta Mahee Regular Bold" charset="1" panose="020B00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slides/slide1.xml" Type="http://schemas.openxmlformats.org/officeDocument/2006/relationships/slide"/><Relationship Id="rId2" Target="presProps.xml" Type="http://schemas.openxmlformats.org/officeDocument/2006/relationships/presProps"/><Relationship Id="rId20" Target="slides/slide2.xml" Type="http://schemas.openxmlformats.org/officeDocument/2006/relationships/slide"/><Relationship Id="rId21" Target="slides/slide3.xml" Type="http://schemas.openxmlformats.org/officeDocument/2006/relationships/slide"/><Relationship Id="rId22" Target="slides/slide4.xml" Type="http://schemas.openxmlformats.org/officeDocument/2006/relationships/slide"/><Relationship Id="rId23" Target="slides/slide5.xml" Type="http://schemas.openxmlformats.org/officeDocument/2006/relationships/slide"/><Relationship Id="rId24" Target="slides/slide6.xml" Type="http://schemas.openxmlformats.org/officeDocument/2006/relationships/slide"/><Relationship Id="rId25" Target="slides/slide7.xml" Type="http://schemas.openxmlformats.org/officeDocument/2006/relationships/slide"/><Relationship Id="rId26" Target="slides/slide8.xml" Type="http://schemas.openxmlformats.org/officeDocument/2006/relationships/slide"/><Relationship Id="rId27" Target="slides/slide9.xml" Type="http://schemas.openxmlformats.org/officeDocument/2006/relationships/slide"/><Relationship Id="rId28" Target="slides/slide10.xml" Type="http://schemas.openxmlformats.org/officeDocument/2006/relationships/slide"/><Relationship Id="rId29" Target="slides/slide11.xml" Type="http://schemas.openxmlformats.org/officeDocument/2006/relationships/slide"/><Relationship Id="rId3" Target="viewProps.xml" Type="http://schemas.openxmlformats.org/officeDocument/2006/relationships/viewProps"/><Relationship Id="rId30" Target="slides/slide12.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8.png" Type="http://schemas.openxmlformats.org/officeDocument/2006/relationships/image"/><Relationship Id="rId7" Target="../media/image22.jpeg" Type="http://schemas.openxmlformats.org/officeDocument/2006/relationships/image"/><Relationship Id="rId8" Target="../media/image23.jpe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8.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8.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8.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8.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7.jpeg" Type="http://schemas.openxmlformats.org/officeDocument/2006/relationships/image"/><Relationship Id="rId11" Target="../media/image18.jpeg" Type="http://schemas.openxmlformats.org/officeDocument/2006/relationships/image"/><Relationship Id="rId12" Target="../media/image8.png" Type="http://schemas.openxmlformats.org/officeDocument/2006/relationships/image"/><Relationship Id="rId13" Target="../media/image19.pn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0.jpeg" Type="http://schemas.openxmlformats.org/officeDocument/2006/relationships/image"/><Relationship Id="rId11" Target="../media/image21.jpeg" Type="http://schemas.openxmlformats.org/officeDocument/2006/relationships/image"/><Relationship Id="rId12" Target="../media/image8.png" Type="http://schemas.openxmlformats.org/officeDocument/2006/relationships/image"/><Relationship Id="rId13" Target="../media/image19.pn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8.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6182A8"/>
        </a:solidFill>
      </p:bgPr>
    </p:bg>
    <p:spTree>
      <p:nvGrpSpPr>
        <p:cNvPr id="1" name=""/>
        <p:cNvGrpSpPr/>
        <p:nvPr/>
      </p:nvGrpSpPr>
      <p:grpSpPr>
        <a:xfrm>
          <a:off x="0" y="0"/>
          <a:ext cx="0" cy="0"/>
          <a:chOff x="0" y="0"/>
          <a:chExt cx="0" cy="0"/>
        </a:xfrm>
      </p:grpSpPr>
      <p:grpSp>
        <p:nvGrpSpPr>
          <p:cNvPr name="Group 2" id="2"/>
          <p:cNvGrpSpPr/>
          <p:nvPr/>
        </p:nvGrpSpPr>
        <p:grpSpPr>
          <a:xfrm rot="0">
            <a:off x="1423620" y="1387095"/>
            <a:ext cx="15440761" cy="7512811"/>
            <a:chOff x="0" y="0"/>
            <a:chExt cx="4066702" cy="1978683"/>
          </a:xfrm>
        </p:grpSpPr>
        <p:sp>
          <p:nvSpPr>
            <p:cNvPr name="Freeform 3" id="3"/>
            <p:cNvSpPr/>
            <p:nvPr/>
          </p:nvSpPr>
          <p:spPr>
            <a:xfrm flipH="false" flipV="false">
              <a:off x="0" y="0"/>
              <a:ext cx="4066703" cy="1978683"/>
            </a:xfrm>
            <a:custGeom>
              <a:avLst/>
              <a:gdLst/>
              <a:ahLst/>
              <a:cxnLst/>
              <a:rect r="r" b="b" t="t" l="l"/>
              <a:pathLst>
                <a:path h="1978683" w="4066703">
                  <a:moveTo>
                    <a:pt x="0" y="0"/>
                  </a:moveTo>
                  <a:lnTo>
                    <a:pt x="4066703" y="0"/>
                  </a:lnTo>
                  <a:lnTo>
                    <a:pt x="4066703" y="1978683"/>
                  </a:lnTo>
                  <a:lnTo>
                    <a:pt x="0" y="1978683"/>
                  </a:lnTo>
                  <a:close/>
                </a:path>
              </a:pathLst>
            </a:custGeom>
            <a:solidFill>
              <a:srgbClr val="EFEFEF"/>
            </a:solidFill>
          </p:spPr>
        </p:sp>
        <p:sp>
          <p:nvSpPr>
            <p:cNvPr name="TextBox 4" id="4"/>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grpSp>
        <p:nvGrpSpPr>
          <p:cNvPr name="Group 5" id="5"/>
          <p:cNvGrpSpPr/>
          <p:nvPr/>
        </p:nvGrpSpPr>
        <p:grpSpPr>
          <a:xfrm rot="0">
            <a:off x="4587829" y="4648741"/>
            <a:ext cx="9245692" cy="1108848"/>
            <a:chOff x="0" y="0"/>
            <a:chExt cx="2435079" cy="292042"/>
          </a:xfrm>
        </p:grpSpPr>
        <p:sp>
          <p:nvSpPr>
            <p:cNvPr name="Freeform 6" id="6"/>
            <p:cNvSpPr/>
            <p:nvPr/>
          </p:nvSpPr>
          <p:spPr>
            <a:xfrm flipH="false" flipV="false">
              <a:off x="0" y="0"/>
              <a:ext cx="2435079" cy="292042"/>
            </a:xfrm>
            <a:custGeom>
              <a:avLst/>
              <a:gdLst/>
              <a:ahLst/>
              <a:cxnLst/>
              <a:rect r="r" b="b" t="t" l="l"/>
              <a:pathLst>
                <a:path h="292042" w="2435079">
                  <a:moveTo>
                    <a:pt x="0" y="0"/>
                  </a:moveTo>
                  <a:lnTo>
                    <a:pt x="2435079" y="0"/>
                  </a:lnTo>
                  <a:lnTo>
                    <a:pt x="2435079" y="292042"/>
                  </a:lnTo>
                  <a:lnTo>
                    <a:pt x="0" y="292042"/>
                  </a:lnTo>
                  <a:close/>
                </a:path>
              </a:pathLst>
            </a:custGeom>
            <a:solidFill>
              <a:srgbClr val="B7CADB"/>
            </a:solidFill>
          </p:spPr>
        </p:sp>
        <p:sp>
          <p:nvSpPr>
            <p:cNvPr name="TextBox 7" id="7"/>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14619841" y="503457"/>
            <a:ext cx="3964881" cy="3964881"/>
          </a:xfrm>
          <a:prstGeom prst="rect">
            <a:avLst/>
          </a:prstGeom>
        </p:spPr>
      </p:pic>
      <p:pic>
        <p:nvPicPr>
          <p:cNvPr name="Picture 9" id="9"/>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2266174" y="8027264"/>
            <a:ext cx="4234221" cy="1397311"/>
          </a:xfrm>
          <a:prstGeom prst="rect">
            <a:avLst/>
          </a:prstGeom>
        </p:spPr>
      </p:pic>
      <p:pic>
        <p:nvPicPr>
          <p:cNvPr name="Picture 10" id="10"/>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66286" t="0" r="0" b="0"/>
          <a:stretch>
            <a:fillRect/>
          </a:stretch>
        </p:blipFill>
        <p:spPr>
          <a:xfrm flipH="false" flipV="false" rot="0">
            <a:off x="838672" y="6629954"/>
            <a:ext cx="1427502" cy="1397311"/>
          </a:xfrm>
          <a:prstGeom prst="rect">
            <a:avLst/>
          </a:prstGeom>
        </p:spPr>
      </p:pic>
      <p:grpSp>
        <p:nvGrpSpPr>
          <p:cNvPr name="Group 11" id="11"/>
          <p:cNvGrpSpPr/>
          <p:nvPr/>
        </p:nvGrpSpPr>
        <p:grpSpPr>
          <a:xfrm rot="0">
            <a:off x="583495" y="503457"/>
            <a:ext cx="3086100" cy="3086100"/>
            <a:chOff x="0" y="0"/>
            <a:chExt cx="812800" cy="812800"/>
          </a:xfrm>
        </p:grpSpPr>
        <p:sp>
          <p:nvSpPr>
            <p:cNvPr name="Freeform 12" id="12"/>
            <p:cNvSpPr/>
            <p:nvPr/>
          </p:nvSpPr>
          <p:spPr>
            <a:xfrm flipH="false" flipV="false">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6182A8"/>
            </a:solidFill>
          </p:spPr>
        </p:sp>
        <p:sp>
          <p:nvSpPr>
            <p:cNvPr name="TextBox 13" id="13"/>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grpSp>
        <p:nvGrpSpPr>
          <p:cNvPr name="Group 14" id="14"/>
          <p:cNvGrpSpPr/>
          <p:nvPr/>
        </p:nvGrpSpPr>
        <p:grpSpPr>
          <a:xfrm rot="0">
            <a:off x="1168329" y="1205636"/>
            <a:ext cx="2195690" cy="2035614"/>
            <a:chOff x="0" y="0"/>
            <a:chExt cx="578289" cy="536129"/>
          </a:xfrm>
        </p:grpSpPr>
        <p:sp>
          <p:nvSpPr>
            <p:cNvPr name="Freeform 15" id="15"/>
            <p:cNvSpPr/>
            <p:nvPr/>
          </p:nvSpPr>
          <p:spPr>
            <a:xfrm flipH="false" flipV="false">
              <a:off x="0" y="0"/>
              <a:ext cx="578289" cy="536129"/>
            </a:xfrm>
            <a:custGeom>
              <a:avLst/>
              <a:gdLst/>
              <a:ahLst/>
              <a:cxnLst/>
              <a:rect r="r" b="b" t="t" l="l"/>
              <a:pathLst>
                <a:path h="536129" w="578289">
                  <a:moveTo>
                    <a:pt x="0" y="0"/>
                  </a:moveTo>
                  <a:lnTo>
                    <a:pt x="578289" y="0"/>
                  </a:lnTo>
                  <a:lnTo>
                    <a:pt x="578289" y="536129"/>
                  </a:lnTo>
                  <a:lnTo>
                    <a:pt x="0" y="536129"/>
                  </a:lnTo>
                  <a:close/>
                </a:path>
              </a:pathLst>
            </a:custGeom>
            <a:solidFill>
              <a:srgbClr val="B7CADB"/>
            </a:solidFill>
          </p:spPr>
        </p:sp>
        <p:sp>
          <p:nvSpPr>
            <p:cNvPr name="TextBox 16" id="16"/>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grpSp>
        <p:nvGrpSpPr>
          <p:cNvPr name="Group 17" id="17"/>
          <p:cNvGrpSpPr/>
          <p:nvPr/>
        </p:nvGrpSpPr>
        <p:grpSpPr>
          <a:xfrm rot="0">
            <a:off x="10998186" y="7930899"/>
            <a:ext cx="6261114" cy="1493676"/>
            <a:chOff x="0" y="0"/>
            <a:chExt cx="1649018" cy="393396"/>
          </a:xfrm>
        </p:grpSpPr>
        <p:sp>
          <p:nvSpPr>
            <p:cNvPr name="Freeform 18" id="18"/>
            <p:cNvSpPr/>
            <p:nvPr/>
          </p:nvSpPr>
          <p:spPr>
            <a:xfrm flipH="false" flipV="false">
              <a:off x="0" y="0"/>
              <a:ext cx="1649018" cy="393396"/>
            </a:xfrm>
            <a:custGeom>
              <a:avLst/>
              <a:gdLst/>
              <a:ahLst/>
              <a:cxnLst/>
              <a:rect r="r" b="b" t="t" l="l"/>
              <a:pathLst>
                <a:path h="393396" w="1649018">
                  <a:moveTo>
                    <a:pt x="0" y="0"/>
                  </a:moveTo>
                  <a:lnTo>
                    <a:pt x="1649018" y="0"/>
                  </a:lnTo>
                  <a:lnTo>
                    <a:pt x="1649018" y="393396"/>
                  </a:lnTo>
                  <a:lnTo>
                    <a:pt x="0" y="393396"/>
                  </a:lnTo>
                  <a:close/>
                </a:path>
              </a:pathLst>
            </a:custGeom>
            <a:solidFill>
              <a:srgbClr val="6182A8"/>
            </a:solidFill>
          </p:spPr>
        </p:sp>
        <p:sp>
          <p:nvSpPr>
            <p:cNvPr name="TextBox 19" id="19"/>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grpSp>
        <p:nvGrpSpPr>
          <p:cNvPr name="Group 20" id="20"/>
          <p:cNvGrpSpPr/>
          <p:nvPr/>
        </p:nvGrpSpPr>
        <p:grpSpPr>
          <a:xfrm rot="0">
            <a:off x="11297208" y="8217016"/>
            <a:ext cx="6051824" cy="1017807"/>
            <a:chOff x="0" y="0"/>
            <a:chExt cx="1593896" cy="268064"/>
          </a:xfrm>
        </p:grpSpPr>
        <p:sp>
          <p:nvSpPr>
            <p:cNvPr name="Freeform 21" id="21"/>
            <p:cNvSpPr/>
            <p:nvPr/>
          </p:nvSpPr>
          <p:spPr>
            <a:xfrm flipH="false" flipV="false">
              <a:off x="0" y="0"/>
              <a:ext cx="1593896" cy="268064"/>
            </a:xfrm>
            <a:custGeom>
              <a:avLst/>
              <a:gdLst/>
              <a:ahLst/>
              <a:cxnLst/>
              <a:rect r="r" b="b" t="t" l="l"/>
              <a:pathLst>
                <a:path h="268064" w="1593896">
                  <a:moveTo>
                    <a:pt x="0" y="0"/>
                  </a:moveTo>
                  <a:lnTo>
                    <a:pt x="1593896" y="0"/>
                  </a:lnTo>
                  <a:lnTo>
                    <a:pt x="1593896" y="268064"/>
                  </a:lnTo>
                  <a:lnTo>
                    <a:pt x="0" y="268064"/>
                  </a:lnTo>
                  <a:close/>
                </a:path>
              </a:pathLst>
            </a:custGeom>
            <a:solidFill>
              <a:srgbClr val="87A3C4"/>
            </a:solidFill>
          </p:spPr>
        </p:sp>
        <p:sp>
          <p:nvSpPr>
            <p:cNvPr name="TextBox 22" id="22"/>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grpSp>
        <p:nvGrpSpPr>
          <p:cNvPr name="Group 23" id="23"/>
          <p:cNvGrpSpPr/>
          <p:nvPr/>
        </p:nvGrpSpPr>
        <p:grpSpPr>
          <a:xfrm rot="0">
            <a:off x="12243489" y="5943307"/>
            <a:ext cx="328528" cy="304577"/>
            <a:chOff x="0" y="0"/>
            <a:chExt cx="578289" cy="536129"/>
          </a:xfrm>
        </p:grpSpPr>
        <p:sp>
          <p:nvSpPr>
            <p:cNvPr name="Freeform 24" id="24"/>
            <p:cNvSpPr/>
            <p:nvPr/>
          </p:nvSpPr>
          <p:spPr>
            <a:xfrm flipH="false" flipV="false">
              <a:off x="0" y="0"/>
              <a:ext cx="578289" cy="536129"/>
            </a:xfrm>
            <a:custGeom>
              <a:avLst/>
              <a:gdLst/>
              <a:ahLst/>
              <a:cxnLst/>
              <a:rect r="r" b="b" t="t" l="l"/>
              <a:pathLst>
                <a:path h="536129" w="578289">
                  <a:moveTo>
                    <a:pt x="0" y="0"/>
                  </a:moveTo>
                  <a:lnTo>
                    <a:pt x="578289" y="0"/>
                  </a:lnTo>
                  <a:lnTo>
                    <a:pt x="578289" y="536129"/>
                  </a:lnTo>
                  <a:lnTo>
                    <a:pt x="0" y="536129"/>
                  </a:lnTo>
                  <a:close/>
                </a:path>
              </a:pathLst>
            </a:custGeom>
            <a:solidFill>
              <a:srgbClr val="6182A8"/>
            </a:solidFill>
          </p:spPr>
        </p:sp>
        <p:sp>
          <p:nvSpPr>
            <p:cNvPr name="TextBox 25" id="25"/>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grpSp>
        <p:nvGrpSpPr>
          <p:cNvPr name="Group 26" id="26"/>
          <p:cNvGrpSpPr/>
          <p:nvPr/>
        </p:nvGrpSpPr>
        <p:grpSpPr>
          <a:xfrm rot="0">
            <a:off x="12840903" y="5943307"/>
            <a:ext cx="328528" cy="304577"/>
            <a:chOff x="0" y="0"/>
            <a:chExt cx="578289" cy="536129"/>
          </a:xfrm>
        </p:grpSpPr>
        <p:sp>
          <p:nvSpPr>
            <p:cNvPr name="Freeform 27" id="27"/>
            <p:cNvSpPr/>
            <p:nvPr/>
          </p:nvSpPr>
          <p:spPr>
            <a:xfrm flipH="false" flipV="false">
              <a:off x="0" y="0"/>
              <a:ext cx="578289" cy="536129"/>
            </a:xfrm>
            <a:custGeom>
              <a:avLst/>
              <a:gdLst/>
              <a:ahLst/>
              <a:cxnLst/>
              <a:rect r="r" b="b" t="t" l="l"/>
              <a:pathLst>
                <a:path h="536129" w="578289">
                  <a:moveTo>
                    <a:pt x="0" y="0"/>
                  </a:moveTo>
                  <a:lnTo>
                    <a:pt x="578289" y="0"/>
                  </a:lnTo>
                  <a:lnTo>
                    <a:pt x="578289" y="536129"/>
                  </a:lnTo>
                  <a:lnTo>
                    <a:pt x="0" y="536129"/>
                  </a:lnTo>
                  <a:close/>
                </a:path>
              </a:pathLst>
            </a:custGeom>
            <a:solidFill>
              <a:srgbClr val="6182A8"/>
            </a:solidFill>
          </p:spPr>
        </p:sp>
        <p:sp>
          <p:nvSpPr>
            <p:cNvPr name="TextBox 28" id="28"/>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grpSp>
        <p:nvGrpSpPr>
          <p:cNvPr name="Group 29" id="29"/>
          <p:cNvGrpSpPr/>
          <p:nvPr/>
        </p:nvGrpSpPr>
        <p:grpSpPr>
          <a:xfrm rot="0">
            <a:off x="13438318" y="5943307"/>
            <a:ext cx="328528" cy="304577"/>
            <a:chOff x="0" y="0"/>
            <a:chExt cx="578289" cy="536129"/>
          </a:xfrm>
        </p:grpSpPr>
        <p:sp>
          <p:nvSpPr>
            <p:cNvPr name="Freeform 30" id="30"/>
            <p:cNvSpPr/>
            <p:nvPr/>
          </p:nvSpPr>
          <p:spPr>
            <a:xfrm flipH="false" flipV="false">
              <a:off x="0" y="0"/>
              <a:ext cx="578289" cy="536129"/>
            </a:xfrm>
            <a:custGeom>
              <a:avLst/>
              <a:gdLst/>
              <a:ahLst/>
              <a:cxnLst/>
              <a:rect r="r" b="b" t="t" l="l"/>
              <a:pathLst>
                <a:path h="536129" w="578289">
                  <a:moveTo>
                    <a:pt x="0" y="0"/>
                  </a:moveTo>
                  <a:lnTo>
                    <a:pt x="578289" y="0"/>
                  </a:lnTo>
                  <a:lnTo>
                    <a:pt x="578289" y="536129"/>
                  </a:lnTo>
                  <a:lnTo>
                    <a:pt x="0" y="536129"/>
                  </a:lnTo>
                  <a:close/>
                </a:path>
              </a:pathLst>
            </a:custGeom>
            <a:solidFill>
              <a:srgbClr val="6182A8"/>
            </a:solidFill>
          </p:spPr>
        </p:sp>
        <p:sp>
          <p:nvSpPr>
            <p:cNvPr name="TextBox 31" id="31"/>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pic>
        <p:nvPicPr>
          <p:cNvPr name="Picture 32" id="32"/>
          <p:cNvPicPr>
            <a:picLocks noChangeAspect="true"/>
          </p:cNvPicPr>
          <p:nvPr/>
        </p:nvPicPr>
        <p:blipFill>
          <a:blip r:embed="rId6"/>
          <a:srcRect l="0" t="0" r="0" b="0"/>
          <a:stretch>
            <a:fillRect/>
          </a:stretch>
        </p:blipFill>
        <p:spPr>
          <a:xfrm flipH="false" flipV="false" rot="0">
            <a:off x="1423620" y="1337983"/>
            <a:ext cx="1770920" cy="1770920"/>
          </a:xfrm>
          <a:prstGeom prst="rect">
            <a:avLst/>
          </a:prstGeom>
        </p:spPr>
      </p:pic>
      <p:sp>
        <p:nvSpPr>
          <p:cNvPr name="TextBox 33" id="33"/>
          <p:cNvSpPr txBox="true"/>
          <p:nvPr/>
        </p:nvSpPr>
        <p:spPr>
          <a:xfrm rot="0">
            <a:off x="6033341" y="2993600"/>
            <a:ext cx="6374412" cy="1781185"/>
          </a:xfrm>
          <a:prstGeom prst="rect">
            <a:avLst/>
          </a:prstGeom>
        </p:spPr>
        <p:txBody>
          <a:bodyPr anchor="t" rtlCol="false" tIns="0" lIns="0" bIns="0" rIns="0">
            <a:spAutoFit/>
          </a:bodyPr>
          <a:lstStyle/>
          <a:p>
            <a:pPr algn="ctr">
              <a:lnSpc>
                <a:spcPts val="14699"/>
              </a:lnSpc>
            </a:pPr>
            <a:r>
              <a:rPr lang="en-US" sz="10499">
                <a:solidFill>
                  <a:srgbClr val="000000"/>
                </a:solidFill>
                <a:latin typeface="Heebo Bold"/>
              </a:rPr>
              <a:t>ASWAJA</a:t>
            </a:r>
          </a:p>
        </p:txBody>
      </p:sp>
      <p:sp>
        <p:nvSpPr>
          <p:cNvPr name="TextBox 34" id="34"/>
          <p:cNvSpPr txBox="true"/>
          <p:nvPr/>
        </p:nvSpPr>
        <p:spPr>
          <a:xfrm rot="0">
            <a:off x="4856876" y="4733458"/>
            <a:ext cx="8631398" cy="853690"/>
          </a:xfrm>
          <a:prstGeom prst="rect">
            <a:avLst/>
          </a:prstGeom>
        </p:spPr>
        <p:txBody>
          <a:bodyPr anchor="t" rtlCol="false" tIns="0" lIns="0" bIns="0" rIns="0">
            <a:spAutoFit/>
          </a:bodyPr>
          <a:lstStyle/>
          <a:p>
            <a:pPr algn="ctr">
              <a:lnSpc>
                <a:spcPts val="7096"/>
              </a:lnSpc>
            </a:pPr>
            <a:r>
              <a:rPr lang="en-US" sz="5069">
                <a:solidFill>
                  <a:srgbClr val="000000"/>
                </a:solidFill>
                <a:latin typeface="Heebo Bold"/>
              </a:rPr>
              <a:t> [ Ahlussunnah Wal Jamaah ]    </a:t>
            </a:r>
          </a:p>
        </p:txBody>
      </p:sp>
      <p:sp>
        <p:nvSpPr>
          <p:cNvPr name="TextBox 35" id="35"/>
          <p:cNvSpPr txBox="true"/>
          <p:nvPr/>
        </p:nvSpPr>
        <p:spPr>
          <a:xfrm rot="0">
            <a:off x="11482837" y="8460939"/>
            <a:ext cx="5866194" cy="482337"/>
          </a:xfrm>
          <a:prstGeom prst="rect">
            <a:avLst/>
          </a:prstGeom>
        </p:spPr>
        <p:txBody>
          <a:bodyPr anchor="t" rtlCol="false" tIns="0" lIns="0" bIns="0" rIns="0">
            <a:spAutoFit/>
          </a:bodyPr>
          <a:lstStyle/>
          <a:p>
            <a:pPr algn="ctr">
              <a:lnSpc>
                <a:spcPts val="4017"/>
              </a:lnSpc>
            </a:pPr>
            <a:r>
              <a:rPr lang="en-US" sz="2869">
                <a:solidFill>
                  <a:srgbClr val="EFEFEF"/>
                </a:solidFill>
                <a:latin typeface="Heebo Bold"/>
              </a:rPr>
              <a:t>Taqwa, Intelektual , Profesional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92853" y="3742815"/>
            <a:ext cx="2687374" cy="341250"/>
            <a:chOff x="0" y="0"/>
            <a:chExt cx="707786" cy="89877"/>
          </a:xfrm>
        </p:grpSpPr>
        <p:sp>
          <p:nvSpPr>
            <p:cNvPr name="Freeform 3" id="3"/>
            <p:cNvSpPr/>
            <p:nvPr/>
          </p:nvSpPr>
          <p:spPr>
            <a:xfrm flipH="false" flipV="false">
              <a:off x="0" y="0"/>
              <a:ext cx="707786" cy="89877"/>
            </a:xfrm>
            <a:custGeom>
              <a:avLst/>
              <a:gdLst/>
              <a:ahLst/>
              <a:cxnLst/>
              <a:rect r="r" b="b" t="t" l="l"/>
              <a:pathLst>
                <a:path h="89877" w="707786">
                  <a:moveTo>
                    <a:pt x="0" y="0"/>
                  </a:moveTo>
                  <a:lnTo>
                    <a:pt x="707786" y="0"/>
                  </a:lnTo>
                  <a:lnTo>
                    <a:pt x="707786" y="89877"/>
                  </a:lnTo>
                  <a:lnTo>
                    <a:pt x="0" y="89877"/>
                  </a:lnTo>
                  <a:close/>
                </a:path>
              </a:pathLst>
            </a:custGeom>
            <a:solidFill>
              <a:srgbClr val="B7CADB"/>
            </a:solidFill>
          </p:spPr>
        </p:sp>
        <p:sp>
          <p:nvSpPr>
            <p:cNvPr name="TextBox 4" id="4"/>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grpSp>
        <p:nvGrpSpPr>
          <p:cNvPr name="Group 5" id="5"/>
          <p:cNvGrpSpPr/>
          <p:nvPr/>
        </p:nvGrpSpPr>
        <p:grpSpPr>
          <a:xfrm rot="0">
            <a:off x="3259597" y="4697368"/>
            <a:ext cx="2224242" cy="397474"/>
            <a:chOff x="0" y="0"/>
            <a:chExt cx="585809" cy="104685"/>
          </a:xfrm>
        </p:grpSpPr>
        <p:sp>
          <p:nvSpPr>
            <p:cNvPr name="Freeform 6" id="6"/>
            <p:cNvSpPr/>
            <p:nvPr/>
          </p:nvSpPr>
          <p:spPr>
            <a:xfrm flipH="false" flipV="false">
              <a:off x="0" y="0"/>
              <a:ext cx="585809" cy="104685"/>
            </a:xfrm>
            <a:custGeom>
              <a:avLst/>
              <a:gdLst/>
              <a:ahLst/>
              <a:cxnLst/>
              <a:rect r="r" b="b" t="t" l="l"/>
              <a:pathLst>
                <a:path h="104685" w="585809">
                  <a:moveTo>
                    <a:pt x="0" y="0"/>
                  </a:moveTo>
                  <a:lnTo>
                    <a:pt x="585809" y="0"/>
                  </a:lnTo>
                  <a:lnTo>
                    <a:pt x="585809" y="104685"/>
                  </a:lnTo>
                  <a:lnTo>
                    <a:pt x="0" y="104685"/>
                  </a:lnTo>
                  <a:close/>
                </a:path>
              </a:pathLst>
            </a:custGeom>
            <a:solidFill>
              <a:srgbClr val="B7CADB"/>
            </a:solidFill>
          </p:spPr>
        </p:sp>
        <p:sp>
          <p:nvSpPr>
            <p:cNvPr name="TextBox 7" id="7"/>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658238" y="-1354352"/>
            <a:ext cx="3259524" cy="3259524"/>
          </a:xfrm>
          <a:prstGeom prst="rect">
            <a:avLst/>
          </a:prstGeom>
        </p:spPr>
      </p:pic>
      <p:pic>
        <p:nvPicPr>
          <p:cNvPr name="Picture 9" id="9"/>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2899669" y="8037153"/>
            <a:ext cx="4234221" cy="1397311"/>
          </a:xfrm>
          <a:prstGeom prst="rect">
            <a:avLst/>
          </a:prstGeom>
        </p:spPr>
      </p:pic>
      <p:pic>
        <p:nvPicPr>
          <p:cNvPr name="Picture 10" id="10"/>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66286" t="0" r="0" b="0"/>
          <a:stretch>
            <a:fillRect/>
          </a:stretch>
        </p:blipFill>
        <p:spPr>
          <a:xfrm flipH="false" flipV="false" rot="0">
            <a:off x="1939227" y="6575584"/>
            <a:ext cx="1427502" cy="1397311"/>
          </a:xfrm>
          <a:prstGeom prst="rect">
            <a:avLst/>
          </a:prstGeom>
        </p:spPr>
      </p:pic>
      <p:grpSp>
        <p:nvGrpSpPr>
          <p:cNvPr name="Group 11" id="11"/>
          <p:cNvGrpSpPr/>
          <p:nvPr/>
        </p:nvGrpSpPr>
        <p:grpSpPr>
          <a:xfrm rot="0">
            <a:off x="428184" y="541835"/>
            <a:ext cx="4449586" cy="954681"/>
            <a:chOff x="0" y="0"/>
            <a:chExt cx="5932782" cy="1272908"/>
          </a:xfrm>
        </p:grpSpPr>
        <p:pic>
          <p:nvPicPr>
            <p:cNvPr name="Picture 12" id="12"/>
            <p:cNvPicPr>
              <a:picLocks noChangeAspect="true"/>
            </p:cNvPicPr>
            <p:nvPr/>
          </p:nvPicPr>
          <p:blipFill>
            <a:blip r:embed="rId6"/>
            <a:srcRect l="12469" t="10217" r="12469" b="11970"/>
            <a:stretch>
              <a:fillRect/>
            </a:stretch>
          </p:blipFill>
          <p:spPr>
            <a:xfrm flipH="false" flipV="false" rot="0">
              <a:off x="0" y="0"/>
              <a:ext cx="1227908" cy="1272908"/>
            </a:xfrm>
            <a:prstGeom prst="rect">
              <a:avLst/>
            </a:prstGeom>
          </p:spPr>
        </p:pic>
        <p:sp>
          <p:nvSpPr>
            <p:cNvPr name="TextBox 13" id="13"/>
            <p:cNvSpPr txBox="true"/>
            <p:nvPr/>
          </p:nvSpPr>
          <p:spPr>
            <a:xfrm rot="0">
              <a:off x="1429343" y="76395"/>
              <a:ext cx="4503439" cy="1110592"/>
            </a:xfrm>
            <a:prstGeom prst="rect">
              <a:avLst/>
            </a:prstGeom>
          </p:spPr>
          <p:txBody>
            <a:bodyPr anchor="t" rtlCol="false" tIns="0" lIns="0" bIns="0" rIns="0">
              <a:spAutoFit/>
            </a:bodyPr>
            <a:lstStyle/>
            <a:p>
              <a:pPr algn="just">
                <a:lnSpc>
                  <a:spcPts val="3331"/>
                </a:lnSpc>
              </a:pPr>
              <a:r>
                <a:rPr lang="en-US" sz="2686" spc="107">
                  <a:solidFill>
                    <a:srgbClr val="000000"/>
                  </a:solidFill>
                  <a:latin typeface="Heebo Regular"/>
                </a:rPr>
                <a:t>KOMISARIAT </a:t>
              </a:r>
            </a:p>
            <a:p>
              <a:pPr algn="just">
                <a:lnSpc>
                  <a:spcPts val="3331"/>
                </a:lnSpc>
              </a:pPr>
              <a:r>
                <a:rPr lang="en-US" sz="2686" spc="107">
                  <a:solidFill>
                    <a:srgbClr val="000000"/>
                  </a:solidFill>
                  <a:latin typeface="Heebo Regular"/>
                </a:rPr>
                <a:t>PELITA BANGSA </a:t>
              </a:r>
            </a:p>
          </p:txBody>
        </p:sp>
      </p:grpSp>
      <p:grpSp>
        <p:nvGrpSpPr>
          <p:cNvPr name="Group 14" id="14"/>
          <p:cNvGrpSpPr/>
          <p:nvPr/>
        </p:nvGrpSpPr>
        <p:grpSpPr>
          <a:xfrm rot="0">
            <a:off x="7060850" y="5143500"/>
            <a:ext cx="10375807" cy="3553163"/>
            <a:chOff x="0" y="0"/>
            <a:chExt cx="2732723" cy="935813"/>
          </a:xfrm>
        </p:grpSpPr>
        <p:sp>
          <p:nvSpPr>
            <p:cNvPr name="Freeform 15" id="15"/>
            <p:cNvSpPr/>
            <p:nvPr/>
          </p:nvSpPr>
          <p:spPr>
            <a:xfrm flipH="false" flipV="false">
              <a:off x="0" y="0"/>
              <a:ext cx="2732723" cy="935813"/>
            </a:xfrm>
            <a:custGeom>
              <a:avLst/>
              <a:gdLst/>
              <a:ahLst/>
              <a:cxnLst/>
              <a:rect r="r" b="b" t="t" l="l"/>
              <a:pathLst>
                <a:path h="935813" w="2732723">
                  <a:moveTo>
                    <a:pt x="0" y="0"/>
                  </a:moveTo>
                  <a:lnTo>
                    <a:pt x="2732723" y="0"/>
                  </a:lnTo>
                  <a:lnTo>
                    <a:pt x="2732723" y="935813"/>
                  </a:lnTo>
                  <a:lnTo>
                    <a:pt x="0" y="935813"/>
                  </a:lnTo>
                  <a:close/>
                </a:path>
              </a:pathLst>
            </a:custGeom>
            <a:solidFill>
              <a:srgbClr val="FAFAFA"/>
            </a:solidFill>
          </p:spPr>
        </p:sp>
        <p:sp>
          <p:nvSpPr>
            <p:cNvPr name="TextBox 16" id="16"/>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pic>
        <p:nvPicPr>
          <p:cNvPr name="Picture 17" id="17"/>
          <p:cNvPicPr>
            <a:picLocks noChangeAspect="true"/>
          </p:cNvPicPr>
          <p:nvPr/>
        </p:nvPicPr>
        <p:blipFill>
          <a:blip r:embed="rId7"/>
          <a:srcRect l="0" t="0" r="0" b="0"/>
          <a:stretch>
            <a:fillRect/>
          </a:stretch>
        </p:blipFill>
        <p:spPr>
          <a:xfrm flipH="false" flipV="false" rot="0">
            <a:off x="1028700" y="2350246"/>
            <a:ext cx="6964505" cy="7439041"/>
          </a:xfrm>
          <a:prstGeom prst="rect">
            <a:avLst/>
          </a:prstGeom>
        </p:spPr>
      </p:pic>
      <p:pic>
        <p:nvPicPr>
          <p:cNvPr name="Picture 18" id="18"/>
          <p:cNvPicPr>
            <a:picLocks noChangeAspect="true"/>
          </p:cNvPicPr>
          <p:nvPr/>
        </p:nvPicPr>
        <p:blipFill>
          <a:blip r:embed="rId8"/>
          <a:srcRect l="0" t="0" r="0" b="0"/>
          <a:stretch>
            <a:fillRect/>
          </a:stretch>
        </p:blipFill>
        <p:spPr>
          <a:xfrm flipH="false" flipV="false" rot="0">
            <a:off x="9664779" y="3218845"/>
            <a:ext cx="7594521" cy="5701842"/>
          </a:xfrm>
          <a:prstGeom prst="rect">
            <a:avLst/>
          </a:prstGeom>
        </p:spPr>
      </p:pic>
      <p:sp>
        <p:nvSpPr>
          <p:cNvPr name="TextBox 19" id="19"/>
          <p:cNvSpPr txBox="true"/>
          <p:nvPr/>
        </p:nvSpPr>
        <p:spPr>
          <a:xfrm rot="0">
            <a:off x="8735146" y="551360"/>
            <a:ext cx="7923092" cy="1457325"/>
          </a:xfrm>
          <a:prstGeom prst="rect">
            <a:avLst/>
          </a:prstGeom>
        </p:spPr>
        <p:txBody>
          <a:bodyPr anchor="t" rtlCol="false" tIns="0" lIns="0" bIns="0" rIns="0">
            <a:spAutoFit/>
          </a:bodyPr>
          <a:lstStyle/>
          <a:p>
            <a:pPr algn="ctr">
              <a:lnSpc>
                <a:spcPts val="5782"/>
              </a:lnSpc>
            </a:pPr>
            <a:r>
              <a:rPr lang="en-US" sz="4818">
                <a:solidFill>
                  <a:srgbClr val="000000"/>
                </a:solidFill>
                <a:latin typeface="Heebo Bold"/>
              </a:rPr>
              <a:t>Perbedaan  Aswaja Dengan Aqidah lain</a:t>
            </a:r>
          </a:p>
        </p:txBody>
      </p:sp>
      <p:sp>
        <p:nvSpPr>
          <p:cNvPr name="TextBox 20" id="20"/>
          <p:cNvSpPr txBox="true"/>
          <p:nvPr/>
        </p:nvSpPr>
        <p:spPr>
          <a:xfrm rot="0">
            <a:off x="13019387" y="9105745"/>
            <a:ext cx="3738170" cy="860424"/>
          </a:xfrm>
          <a:prstGeom prst="rect">
            <a:avLst/>
          </a:prstGeom>
        </p:spPr>
        <p:txBody>
          <a:bodyPr anchor="t" rtlCol="false" tIns="0" lIns="0" bIns="0" rIns="0">
            <a:spAutoFit/>
          </a:bodyPr>
          <a:lstStyle/>
          <a:p>
            <a:pPr algn="r">
              <a:lnSpc>
                <a:spcPts val="3500"/>
              </a:lnSpc>
            </a:pPr>
            <a:r>
              <a:rPr lang="en-US" sz="2500" spc="150">
                <a:solidFill>
                  <a:srgbClr val="000000"/>
                </a:solidFill>
                <a:latin typeface="Heebo Regular"/>
              </a:rPr>
              <a:t>TAQWA, INTELEKTUAL, PROFESIONAL</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87A3C4"/>
        </a:solidFill>
      </p:bgPr>
    </p:bg>
    <p:spTree>
      <p:nvGrpSpPr>
        <p:cNvPr id="1" name=""/>
        <p:cNvGrpSpPr/>
        <p:nvPr/>
      </p:nvGrpSpPr>
      <p:grpSpPr>
        <a:xfrm>
          <a:off x="0" y="0"/>
          <a:ext cx="0" cy="0"/>
          <a:chOff x="0" y="0"/>
          <a:chExt cx="0" cy="0"/>
        </a:xfrm>
      </p:grpSpPr>
      <p:grpSp>
        <p:nvGrpSpPr>
          <p:cNvPr name="Group 2" id="2"/>
          <p:cNvGrpSpPr/>
          <p:nvPr/>
        </p:nvGrpSpPr>
        <p:grpSpPr>
          <a:xfrm rot="0">
            <a:off x="5836804" y="2530485"/>
            <a:ext cx="6614393" cy="341250"/>
            <a:chOff x="0" y="0"/>
            <a:chExt cx="1742062" cy="89877"/>
          </a:xfrm>
        </p:grpSpPr>
        <p:sp>
          <p:nvSpPr>
            <p:cNvPr name="Freeform 3" id="3"/>
            <p:cNvSpPr/>
            <p:nvPr/>
          </p:nvSpPr>
          <p:spPr>
            <a:xfrm flipH="false" flipV="false">
              <a:off x="0" y="0"/>
              <a:ext cx="1742062" cy="89877"/>
            </a:xfrm>
            <a:custGeom>
              <a:avLst/>
              <a:gdLst/>
              <a:ahLst/>
              <a:cxnLst/>
              <a:rect r="r" b="b" t="t" l="l"/>
              <a:pathLst>
                <a:path h="89877" w="1742062">
                  <a:moveTo>
                    <a:pt x="0" y="0"/>
                  </a:moveTo>
                  <a:lnTo>
                    <a:pt x="1742062" y="0"/>
                  </a:lnTo>
                  <a:lnTo>
                    <a:pt x="1742062" y="89877"/>
                  </a:lnTo>
                  <a:lnTo>
                    <a:pt x="0" y="89877"/>
                  </a:lnTo>
                  <a:close/>
                </a:path>
              </a:pathLst>
            </a:custGeom>
            <a:solidFill>
              <a:srgbClr val="B7CADB"/>
            </a:solidFill>
          </p:spPr>
        </p:sp>
        <p:sp>
          <p:nvSpPr>
            <p:cNvPr name="TextBox 4" id="4"/>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grpSp>
        <p:nvGrpSpPr>
          <p:cNvPr name="Group 5" id="5"/>
          <p:cNvGrpSpPr/>
          <p:nvPr/>
        </p:nvGrpSpPr>
        <p:grpSpPr>
          <a:xfrm rot="0">
            <a:off x="0" y="3378328"/>
            <a:ext cx="18288000" cy="5200683"/>
            <a:chOff x="0" y="0"/>
            <a:chExt cx="4816593" cy="1369727"/>
          </a:xfrm>
        </p:grpSpPr>
        <p:sp>
          <p:nvSpPr>
            <p:cNvPr name="Freeform 6" id="6"/>
            <p:cNvSpPr/>
            <p:nvPr/>
          </p:nvSpPr>
          <p:spPr>
            <a:xfrm flipH="false" flipV="false">
              <a:off x="0" y="0"/>
              <a:ext cx="4816592" cy="1369727"/>
            </a:xfrm>
            <a:custGeom>
              <a:avLst/>
              <a:gdLst/>
              <a:ahLst/>
              <a:cxnLst/>
              <a:rect r="r" b="b" t="t" l="l"/>
              <a:pathLst>
                <a:path h="1369727" w="4816592">
                  <a:moveTo>
                    <a:pt x="0" y="0"/>
                  </a:moveTo>
                  <a:lnTo>
                    <a:pt x="4816592" y="0"/>
                  </a:lnTo>
                  <a:lnTo>
                    <a:pt x="4816592" y="1369727"/>
                  </a:lnTo>
                  <a:lnTo>
                    <a:pt x="0" y="1369727"/>
                  </a:lnTo>
                  <a:close/>
                </a:path>
              </a:pathLst>
            </a:custGeom>
            <a:solidFill>
              <a:srgbClr val="FAFAFA"/>
            </a:solidFill>
          </p:spPr>
        </p:sp>
        <p:sp>
          <p:nvSpPr>
            <p:cNvPr name="TextBox 7" id="7"/>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sp>
        <p:nvSpPr>
          <p:cNvPr name="TextBox 8" id="8"/>
          <p:cNvSpPr txBox="true"/>
          <p:nvPr/>
        </p:nvSpPr>
        <p:spPr>
          <a:xfrm rot="0">
            <a:off x="1028700" y="5388279"/>
            <a:ext cx="4808104" cy="1471930"/>
          </a:xfrm>
          <a:prstGeom prst="rect">
            <a:avLst/>
          </a:prstGeom>
        </p:spPr>
        <p:txBody>
          <a:bodyPr anchor="t" rtlCol="false" tIns="0" lIns="0" bIns="0" rIns="0">
            <a:spAutoFit/>
          </a:bodyPr>
          <a:lstStyle/>
          <a:p>
            <a:pPr algn="ctr">
              <a:lnSpc>
                <a:spcPts val="3920"/>
              </a:lnSpc>
            </a:pPr>
            <a:r>
              <a:rPr lang="en-US" sz="2800">
                <a:solidFill>
                  <a:srgbClr val="000000"/>
                </a:solidFill>
                <a:latin typeface="Mukta Mahee Regular"/>
              </a:rPr>
              <a:t>Abul Hasan Al asyari </a:t>
            </a:r>
          </a:p>
          <a:p>
            <a:pPr algn="ctr">
              <a:lnSpc>
                <a:spcPts val="3920"/>
              </a:lnSpc>
            </a:pPr>
            <a:r>
              <a:rPr lang="en-US" sz="2800">
                <a:solidFill>
                  <a:srgbClr val="000000"/>
                </a:solidFill>
                <a:latin typeface="Mukta Mahee Regular"/>
              </a:rPr>
              <a:t>Dan </a:t>
            </a:r>
          </a:p>
          <a:p>
            <a:pPr algn="ctr">
              <a:lnSpc>
                <a:spcPts val="3920"/>
              </a:lnSpc>
            </a:pPr>
            <a:r>
              <a:rPr lang="en-US" sz="2800">
                <a:solidFill>
                  <a:srgbClr val="000000"/>
                </a:solidFill>
                <a:latin typeface="Mukta Mahee Regular"/>
              </a:rPr>
              <a:t>Abu Mansur Al Maturidi</a:t>
            </a:r>
          </a:p>
        </p:txBody>
      </p:sp>
      <p:sp>
        <p:nvSpPr>
          <p:cNvPr name="AutoShape 9" id="9"/>
          <p:cNvSpPr/>
          <p:nvPr/>
        </p:nvSpPr>
        <p:spPr>
          <a:xfrm flipV="true">
            <a:off x="6022728" y="4212208"/>
            <a:ext cx="18304" cy="3532924"/>
          </a:xfrm>
          <a:prstGeom prst="line">
            <a:avLst/>
          </a:prstGeom>
          <a:ln cap="rnd" w="38100">
            <a:solidFill>
              <a:srgbClr val="B7CADB"/>
            </a:solidFill>
            <a:prstDash val="solid"/>
            <a:headEnd type="oval" len="lg" w="lg"/>
            <a:tailEnd type="oval" len="lg" w="lg"/>
          </a:ln>
        </p:spPr>
      </p:sp>
      <p:sp>
        <p:nvSpPr>
          <p:cNvPr name="AutoShape 10" id="10"/>
          <p:cNvSpPr/>
          <p:nvPr/>
        </p:nvSpPr>
        <p:spPr>
          <a:xfrm flipV="true">
            <a:off x="12246967" y="4212208"/>
            <a:ext cx="18304" cy="3532924"/>
          </a:xfrm>
          <a:prstGeom prst="line">
            <a:avLst/>
          </a:prstGeom>
          <a:ln cap="rnd" w="38100">
            <a:solidFill>
              <a:srgbClr val="B7CADB"/>
            </a:solidFill>
            <a:prstDash val="solid"/>
            <a:headEnd type="oval" len="lg" w="lg"/>
            <a:tailEnd type="oval" len="lg" w="lg"/>
          </a:ln>
        </p:spPr>
      </p:sp>
      <p:pic>
        <p:nvPicPr>
          <p:cNvPr name="Picture 11" id="1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29762" y="6677399"/>
            <a:ext cx="3259524" cy="3259524"/>
          </a:xfrm>
          <a:prstGeom prst="rect">
            <a:avLst/>
          </a:prstGeom>
        </p:spPr>
      </p:pic>
      <p:sp>
        <p:nvSpPr>
          <p:cNvPr name="TextBox 12" id="12"/>
          <p:cNvSpPr txBox="true"/>
          <p:nvPr/>
        </p:nvSpPr>
        <p:spPr>
          <a:xfrm rot="0">
            <a:off x="5411862" y="1963748"/>
            <a:ext cx="7464276" cy="1019175"/>
          </a:xfrm>
          <a:prstGeom prst="rect">
            <a:avLst/>
          </a:prstGeom>
        </p:spPr>
        <p:txBody>
          <a:bodyPr anchor="t" rtlCol="false" tIns="0" lIns="0" bIns="0" rIns="0">
            <a:spAutoFit/>
          </a:bodyPr>
          <a:lstStyle/>
          <a:p>
            <a:pPr algn="ctr">
              <a:lnSpc>
                <a:spcPts val="8399"/>
              </a:lnSpc>
            </a:pPr>
            <a:r>
              <a:rPr lang="en-US" sz="5999">
                <a:solidFill>
                  <a:srgbClr val="000000"/>
                </a:solidFill>
                <a:latin typeface="Heebo Bold"/>
              </a:rPr>
              <a:t>Bidang ilmu</a:t>
            </a:r>
          </a:p>
        </p:txBody>
      </p:sp>
      <p:sp>
        <p:nvSpPr>
          <p:cNvPr name="TextBox 13" id="13"/>
          <p:cNvSpPr txBox="true"/>
          <p:nvPr/>
        </p:nvSpPr>
        <p:spPr>
          <a:xfrm rot="0">
            <a:off x="2774056" y="3416921"/>
            <a:ext cx="1317391" cy="596900"/>
          </a:xfrm>
          <a:prstGeom prst="rect">
            <a:avLst/>
          </a:prstGeom>
        </p:spPr>
        <p:txBody>
          <a:bodyPr anchor="t" rtlCol="false" tIns="0" lIns="0" bIns="0" rIns="0">
            <a:spAutoFit/>
          </a:bodyPr>
          <a:lstStyle/>
          <a:p>
            <a:pPr algn="ctr">
              <a:lnSpc>
                <a:spcPts val="4899"/>
              </a:lnSpc>
            </a:pPr>
            <a:r>
              <a:rPr lang="en-US" sz="3499">
                <a:solidFill>
                  <a:srgbClr val="000000"/>
                </a:solidFill>
                <a:latin typeface="Heebo Bold Bold"/>
              </a:rPr>
              <a:t>01.</a:t>
            </a:r>
          </a:p>
        </p:txBody>
      </p:sp>
      <p:sp>
        <p:nvSpPr>
          <p:cNvPr name="TextBox 14" id="14"/>
          <p:cNvSpPr txBox="true"/>
          <p:nvPr/>
        </p:nvSpPr>
        <p:spPr>
          <a:xfrm rot="0">
            <a:off x="1758550" y="3947146"/>
            <a:ext cx="3348403" cy="596900"/>
          </a:xfrm>
          <a:prstGeom prst="rect">
            <a:avLst/>
          </a:prstGeom>
        </p:spPr>
        <p:txBody>
          <a:bodyPr anchor="t" rtlCol="false" tIns="0" lIns="0" bIns="0" rIns="0">
            <a:spAutoFit/>
          </a:bodyPr>
          <a:lstStyle/>
          <a:p>
            <a:pPr algn="ctr">
              <a:lnSpc>
                <a:spcPts val="4899"/>
              </a:lnSpc>
            </a:pPr>
            <a:r>
              <a:rPr lang="en-US" sz="3499">
                <a:solidFill>
                  <a:srgbClr val="000000"/>
                </a:solidFill>
                <a:latin typeface="Heebo Regular Bold"/>
              </a:rPr>
              <a:t>Aqidah </a:t>
            </a:r>
          </a:p>
        </p:txBody>
      </p:sp>
      <p:sp>
        <p:nvSpPr>
          <p:cNvPr name="TextBox 15" id="15"/>
          <p:cNvSpPr txBox="true"/>
          <p:nvPr/>
        </p:nvSpPr>
        <p:spPr>
          <a:xfrm rot="0">
            <a:off x="6170554" y="4759371"/>
            <a:ext cx="6057364" cy="3449320"/>
          </a:xfrm>
          <a:prstGeom prst="rect">
            <a:avLst/>
          </a:prstGeom>
        </p:spPr>
        <p:txBody>
          <a:bodyPr anchor="t" rtlCol="false" tIns="0" lIns="0" bIns="0" rIns="0">
            <a:spAutoFit/>
          </a:bodyPr>
          <a:lstStyle/>
          <a:p>
            <a:pPr algn="ctr">
              <a:lnSpc>
                <a:spcPts val="2300"/>
              </a:lnSpc>
            </a:pPr>
            <a:r>
              <a:rPr lang="en-US" sz="2300">
                <a:solidFill>
                  <a:srgbClr val="000000"/>
                </a:solidFill>
                <a:latin typeface="Mukta Mahee Regular"/>
              </a:rPr>
              <a:t>Madzhab Hanafi</a:t>
            </a:r>
          </a:p>
          <a:p>
            <a:pPr algn="ctr">
              <a:lnSpc>
                <a:spcPts val="2300"/>
              </a:lnSpc>
            </a:pPr>
            <a:r>
              <a:rPr lang="en-US" sz="2300">
                <a:solidFill>
                  <a:srgbClr val="000000"/>
                </a:solidFill>
                <a:latin typeface="Mukta Mahee Regular"/>
              </a:rPr>
              <a:t>I</a:t>
            </a:r>
            <a:r>
              <a:rPr lang="en-US" sz="2300">
                <a:solidFill>
                  <a:srgbClr val="000000"/>
                </a:solidFill>
                <a:latin typeface="Mukta Mahee Regular"/>
              </a:rPr>
              <a:t>mam Abu Hanifah An-Nu’man bin Tsabit. </a:t>
            </a:r>
          </a:p>
          <a:p>
            <a:pPr algn="ctr">
              <a:lnSpc>
                <a:spcPts val="2300"/>
              </a:lnSpc>
            </a:pPr>
          </a:p>
          <a:p>
            <a:pPr algn="ctr">
              <a:lnSpc>
                <a:spcPts val="2300"/>
              </a:lnSpc>
            </a:pPr>
            <a:r>
              <a:rPr lang="en-US" sz="2300">
                <a:solidFill>
                  <a:srgbClr val="000000"/>
                </a:solidFill>
                <a:latin typeface="Mukta Mahee Regular"/>
              </a:rPr>
              <a:t>Madzhab Maliki</a:t>
            </a:r>
          </a:p>
          <a:p>
            <a:pPr algn="ctr">
              <a:lnSpc>
                <a:spcPts val="2300"/>
              </a:lnSpc>
            </a:pPr>
            <a:r>
              <a:rPr lang="en-US" sz="2300">
                <a:solidFill>
                  <a:srgbClr val="000000"/>
                </a:solidFill>
                <a:latin typeface="Mukta Mahee Regular"/>
              </a:rPr>
              <a:t>Al-Imam Maliki bin Anas Al-Ashbahy.</a:t>
            </a:r>
          </a:p>
          <a:p>
            <a:pPr algn="ctr">
              <a:lnSpc>
                <a:spcPts val="2300"/>
              </a:lnSpc>
            </a:pPr>
          </a:p>
          <a:p>
            <a:pPr algn="ctr">
              <a:lnSpc>
                <a:spcPts val="2300"/>
              </a:lnSpc>
            </a:pPr>
            <a:r>
              <a:rPr lang="en-US" sz="2300">
                <a:solidFill>
                  <a:srgbClr val="000000"/>
                </a:solidFill>
                <a:latin typeface="Mukta Mahee Regular"/>
              </a:rPr>
              <a:t>Madzhab Syafi’i</a:t>
            </a:r>
          </a:p>
          <a:p>
            <a:pPr algn="ctr">
              <a:lnSpc>
                <a:spcPts val="2300"/>
              </a:lnSpc>
            </a:pPr>
            <a:r>
              <a:rPr lang="en-US" sz="2300">
                <a:solidFill>
                  <a:srgbClr val="000000"/>
                </a:solidFill>
                <a:latin typeface="Mukta Mahee Regular"/>
              </a:rPr>
              <a:t>Al-Imam Muhammad bin Idris As-Syafi’i Al-Quraisyi. </a:t>
            </a:r>
          </a:p>
          <a:p>
            <a:pPr algn="ctr">
              <a:lnSpc>
                <a:spcPts val="2300"/>
              </a:lnSpc>
            </a:pPr>
          </a:p>
          <a:p>
            <a:pPr algn="ctr">
              <a:lnSpc>
                <a:spcPts val="2300"/>
              </a:lnSpc>
            </a:pPr>
            <a:r>
              <a:rPr lang="en-US" sz="2300">
                <a:solidFill>
                  <a:srgbClr val="000000"/>
                </a:solidFill>
                <a:latin typeface="Mukta Mahee Regular"/>
              </a:rPr>
              <a:t>Madzhab Hanbali</a:t>
            </a:r>
          </a:p>
          <a:p>
            <a:pPr algn="ctr">
              <a:lnSpc>
                <a:spcPts val="2300"/>
              </a:lnSpc>
            </a:pPr>
            <a:r>
              <a:rPr lang="en-US" sz="2300">
                <a:solidFill>
                  <a:srgbClr val="000000"/>
                </a:solidFill>
                <a:latin typeface="Mukta Mahee Regular"/>
              </a:rPr>
              <a:t>Al-Imam Ahmad bin Hanbal As-Syaebani</a:t>
            </a:r>
          </a:p>
        </p:txBody>
      </p:sp>
      <p:sp>
        <p:nvSpPr>
          <p:cNvPr name="TextBox 16" id="16"/>
          <p:cNvSpPr txBox="true"/>
          <p:nvPr/>
        </p:nvSpPr>
        <p:spPr>
          <a:xfrm rot="0">
            <a:off x="8485305" y="3416921"/>
            <a:ext cx="1317391" cy="596900"/>
          </a:xfrm>
          <a:prstGeom prst="rect">
            <a:avLst/>
          </a:prstGeom>
        </p:spPr>
        <p:txBody>
          <a:bodyPr anchor="t" rtlCol="false" tIns="0" lIns="0" bIns="0" rIns="0">
            <a:spAutoFit/>
          </a:bodyPr>
          <a:lstStyle/>
          <a:p>
            <a:pPr algn="ctr">
              <a:lnSpc>
                <a:spcPts val="4899"/>
              </a:lnSpc>
            </a:pPr>
            <a:r>
              <a:rPr lang="en-US" sz="3499">
                <a:solidFill>
                  <a:srgbClr val="000000"/>
                </a:solidFill>
                <a:latin typeface="Heebo Bold Bold"/>
              </a:rPr>
              <a:t>02.</a:t>
            </a:r>
          </a:p>
        </p:txBody>
      </p:sp>
      <p:sp>
        <p:nvSpPr>
          <p:cNvPr name="TextBox 17" id="17"/>
          <p:cNvSpPr txBox="true"/>
          <p:nvPr/>
        </p:nvSpPr>
        <p:spPr>
          <a:xfrm rot="0">
            <a:off x="7469798" y="3954934"/>
            <a:ext cx="3348403" cy="596900"/>
          </a:xfrm>
          <a:prstGeom prst="rect">
            <a:avLst/>
          </a:prstGeom>
        </p:spPr>
        <p:txBody>
          <a:bodyPr anchor="t" rtlCol="false" tIns="0" lIns="0" bIns="0" rIns="0">
            <a:spAutoFit/>
          </a:bodyPr>
          <a:lstStyle/>
          <a:p>
            <a:pPr algn="ctr">
              <a:lnSpc>
                <a:spcPts val="4899"/>
              </a:lnSpc>
            </a:pPr>
            <a:r>
              <a:rPr lang="en-US" sz="3499">
                <a:solidFill>
                  <a:srgbClr val="000000"/>
                </a:solidFill>
                <a:latin typeface="Heebo Regular Bold"/>
              </a:rPr>
              <a:t>Fiqih</a:t>
            </a:r>
          </a:p>
        </p:txBody>
      </p:sp>
      <p:sp>
        <p:nvSpPr>
          <p:cNvPr name="TextBox 18" id="18"/>
          <p:cNvSpPr txBox="true"/>
          <p:nvPr/>
        </p:nvSpPr>
        <p:spPr>
          <a:xfrm rot="0">
            <a:off x="12451196" y="5388279"/>
            <a:ext cx="4808104" cy="1471930"/>
          </a:xfrm>
          <a:prstGeom prst="rect">
            <a:avLst/>
          </a:prstGeom>
        </p:spPr>
        <p:txBody>
          <a:bodyPr anchor="t" rtlCol="false" tIns="0" lIns="0" bIns="0" rIns="0">
            <a:spAutoFit/>
          </a:bodyPr>
          <a:lstStyle/>
          <a:p>
            <a:pPr algn="ctr">
              <a:lnSpc>
                <a:spcPts val="3920"/>
              </a:lnSpc>
            </a:pPr>
            <a:r>
              <a:rPr lang="en-US" sz="2800">
                <a:solidFill>
                  <a:srgbClr val="000000"/>
                </a:solidFill>
                <a:latin typeface="Mukta Mahee Regular"/>
              </a:rPr>
              <a:t>Imam Junaid Al-Baghdadi </a:t>
            </a:r>
          </a:p>
          <a:p>
            <a:pPr algn="ctr">
              <a:lnSpc>
                <a:spcPts val="3920"/>
              </a:lnSpc>
            </a:pPr>
            <a:r>
              <a:rPr lang="en-US" sz="2800">
                <a:solidFill>
                  <a:srgbClr val="000000"/>
                </a:solidFill>
                <a:latin typeface="Mukta Mahee Regular"/>
              </a:rPr>
              <a:t>Dan</a:t>
            </a:r>
          </a:p>
          <a:p>
            <a:pPr algn="ctr">
              <a:lnSpc>
                <a:spcPts val="3920"/>
              </a:lnSpc>
            </a:pPr>
            <a:r>
              <a:rPr lang="en-US" sz="2800">
                <a:solidFill>
                  <a:srgbClr val="000000"/>
                </a:solidFill>
                <a:latin typeface="Mukta Mahee Regular"/>
              </a:rPr>
              <a:t>Imam Al-Ghazali </a:t>
            </a:r>
          </a:p>
        </p:txBody>
      </p:sp>
      <p:sp>
        <p:nvSpPr>
          <p:cNvPr name="TextBox 19" id="19"/>
          <p:cNvSpPr txBox="true"/>
          <p:nvPr/>
        </p:nvSpPr>
        <p:spPr>
          <a:xfrm rot="0">
            <a:off x="14196553" y="3407396"/>
            <a:ext cx="1317391" cy="596900"/>
          </a:xfrm>
          <a:prstGeom prst="rect">
            <a:avLst/>
          </a:prstGeom>
        </p:spPr>
        <p:txBody>
          <a:bodyPr anchor="t" rtlCol="false" tIns="0" lIns="0" bIns="0" rIns="0">
            <a:spAutoFit/>
          </a:bodyPr>
          <a:lstStyle/>
          <a:p>
            <a:pPr algn="ctr">
              <a:lnSpc>
                <a:spcPts val="4899"/>
              </a:lnSpc>
            </a:pPr>
            <a:r>
              <a:rPr lang="en-US" sz="3499">
                <a:solidFill>
                  <a:srgbClr val="000000"/>
                </a:solidFill>
                <a:latin typeface="Heebo Bold Bold"/>
              </a:rPr>
              <a:t>03.</a:t>
            </a:r>
          </a:p>
        </p:txBody>
      </p:sp>
      <p:sp>
        <p:nvSpPr>
          <p:cNvPr name="TextBox 20" id="20"/>
          <p:cNvSpPr txBox="true"/>
          <p:nvPr/>
        </p:nvSpPr>
        <p:spPr>
          <a:xfrm rot="0">
            <a:off x="13181047" y="3981495"/>
            <a:ext cx="3348403" cy="596900"/>
          </a:xfrm>
          <a:prstGeom prst="rect">
            <a:avLst/>
          </a:prstGeom>
        </p:spPr>
        <p:txBody>
          <a:bodyPr anchor="t" rtlCol="false" tIns="0" lIns="0" bIns="0" rIns="0">
            <a:spAutoFit/>
          </a:bodyPr>
          <a:lstStyle/>
          <a:p>
            <a:pPr algn="ctr">
              <a:lnSpc>
                <a:spcPts val="4899"/>
              </a:lnSpc>
            </a:pPr>
            <a:r>
              <a:rPr lang="en-US" sz="3499">
                <a:solidFill>
                  <a:srgbClr val="000000"/>
                </a:solidFill>
                <a:latin typeface="Heebo Regular Bold"/>
              </a:rPr>
              <a:t>Tasawuf</a:t>
            </a:r>
          </a:p>
        </p:txBody>
      </p:sp>
      <p:pic>
        <p:nvPicPr>
          <p:cNvPr name="Picture 21" id="21"/>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66286" t="0" r="0" b="0"/>
          <a:stretch>
            <a:fillRect/>
          </a:stretch>
        </p:blipFill>
        <p:spPr>
          <a:xfrm flipH="false" flipV="false" rot="0">
            <a:off x="16860498" y="2284268"/>
            <a:ext cx="1427502" cy="1397311"/>
          </a:xfrm>
          <a:prstGeom prst="rect">
            <a:avLst/>
          </a:prstGeom>
        </p:spPr>
      </p:pic>
      <p:pic>
        <p:nvPicPr>
          <p:cNvPr name="Picture 22" id="22"/>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66286" t="0" r="0" b="0"/>
          <a:stretch>
            <a:fillRect/>
          </a:stretch>
        </p:blipFill>
        <p:spPr>
          <a:xfrm flipH="false" flipV="false" rot="0">
            <a:off x="15432995" y="886957"/>
            <a:ext cx="1427502" cy="1397311"/>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5588812" y="2007762"/>
            <a:ext cx="7212100" cy="341250"/>
            <a:chOff x="0" y="0"/>
            <a:chExt cx="1899483" cy="89877"/>
          </a:xfrm>
        </p:grpSpPr>
        <p:sp>
          <p:nvSpPr>
            <p:cNvPr name="Freeform 3" id="3"/>
            <p:cNvSpPr/>
            <p:nvPr/>
          </p:nvSpPr>
          <p:spPr>
            <a:xfrm flipH="false" flipV="false">
              <a:off x="0" y="0"/>
              <a:ext cx="1899483" cy="89877"/>
            </a:xfrm>
            <a:custGeom>
              <a:avLst/>
              <a:gdLst/>
              <a:ahLst/>
              <a:cxnLst/>
              <a:rect r="r" b="b" t="t" l="l"/>
              <a:pathLst>
                <a:path h="89877" w="1899483">
                  <a:moveTo>
                    <a:pt x="0" y="0"/>
                  </a:moveTo>
                  <a:lnTo>
                    <a:pt x="1899483" y="0"/>
                  </a:lnTo>
                  <a:lnTo>
                    <a:pt x="1899483" y="89877"/>
                  </a:lnTo>
                  <a:lnTo>
                    <a:pt x="0" y="89877"/>
                  </a:lnTo>
                  <a:close/>
                </a:path>
              </a:pathLst>
            </a:custGeom>
            <a:solidFill>
              <a:srgbClr val="B7CADB"/>
            </a:solidFill>
          </p:spPr>
        </p:sp>
        <p:sp>
          <p:nvSpPr>
            <p:cNvPr name="TextBox 4" id="4"/>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grpSp>
        <p:nvGrpSpPr>
          <p:cNvPr name="Group 5" id="5"/>
          <p:cNvGrpSpPr/>
          <p:nvPr/>
        </p:nvGrpSpPr>
        <p:grpSpPr>
          <a:xfrm rot="0">
            <a:off x="5176073" y="3420413"/>
            <a:ext cx="4311831" cy="2405217"/>
            <a:chOff x="0" y="0"/>
            <a:chExt cx="812800" cy="453394"/>
          </a:xfrm>
        </p:grpSpPr>
        <p:sp>
          <p:nvSpPr>
            <p:cNvPr name="Freeform 6" id="6"/>
            <p:cNvSpPr/>
            <p:nvPr/>
          </p:nvSpPr>
          <p:spPr>
            <a:xfrm flipH="false" flipV="false">
              <a:off x="0" y="0"/>
              <a:ext cx="812800" cy="453394"/>
            </a:xfrm>
            <a:custGeom>
              <a:avLst/>
              <a:gdLst/>
              <a:ahLst/>
              <a:cxnLst/>
              <a:rect r="r" b="b" t="t" l="l"/>
              <a:pathLst>
                <a:path h="453394" w="812800">
                  <a:moveTo>
                    <a:pt x="0" y="0"/>
                  </a:moveTo>
                  <a:lnTo>
                    <a:pt x="609600" y="0"/>
                  </a:lnTo>
                  <a:lnTo>
                    <a:pt x="812800" y="226697"/>
                  </a:lnTo>
                  <a:lnTo>
                    <a:pt x="609600" y="453394"/>
                  </a:lnTo>
                  <a:lnTo>
                    <a:pt x="0" y="453394"/>
                  </a:lnTo>
                  <a:lnTo>
                    <a:pt x="203200" y="226697"/>
                  </a:lnTo>
                  <a:lnTo>
                    <a:pt x="0" y="0"/>
                  </a:lnTo>
                  <a:close/>
                </a:path>
              </a:pathLst>
            </a:custGeom>
            <a:solidFill>
              <a:srgbClr val="87A3C4"/>
            </a:solidFill>
          </p:spPr>
        </p:sp>
        <p:sp>
          <p:nvSpPr>
            <p:cNvPr name="TextBox 7" id="7"/>
            <p:cNvSpPr txBox="true"/>
            <p:nvPr/>
          </p:nvSpPr>
          <p:spPr>
            <a:xfrm>
              <a:off x="177800" y="-9525"/>
              <a:ext cx="558800" cy="415925"/>
            </a:xfrm>
            <a:prstGeom prst="rect">
              <a:avLst/>
            </a:prstGeom>
          </p:spPr>
          <p:txBody>
            <a:bodyPr anchor="ctr" rtlCol="false" tIns="50800" lIns="50800" bIns="50800" rIns="50800"/>
            <a:lstStyle/>
            <a:p>
              <a:pPr algn="ctr">
                <a:lnSpc>
                  <a:spcPts val="3100"/>
                </a:lnSpc>
              </a:pPr>
            </a:p>
          </p:txBody>
        </p:sp>
      </p:grpSp>
      <p:sp>
        <p:nvSpPr>
          <p:cNvPr name="TextBox 8" id="8"/>
          <p:cNvSpPr txBox="true"/>
          <p:nvPr/>
        </p:nvSpPr>
        <p:spPr>
          <a:xfrm rot="0">
            <a:off x="5588812" y="1406037"/>
            <a:ext cx="7110377" cy="1019175"/>
          </a:xfrm>
          <a:prstGeom prst="rect">
            <a:avLst/>
          </a:prstGeom>
        </p:spPr>
        <p:txBody>
          <a:bodyPr anchor="t" rtlCol="false" tIns="0" lIns="0" bIns="0" rIns="0">
            <a:spAutoFit/>
          </a:bodyPr>
          <a:lstStyle/>
          <a:p>
            <a:pPr algn="ctr">
              <a:lnSpc>
                <a:spcPts val="8399"/>
              </a:lnSpc>
            </a:pPr>
            <a:r>
              <a:rPr lang="en-US" sz="5999">
                <a:solidFill>
                  <a:srgbClr val="000000"/>
                </a:solidFill>
                <a:latin typeface="Heebo Bold"/>
              </a:rPr>
              <a:t>Prinsip ASWAJA</a:t>
            </a:r>
          </a:p>
        </p:txBody>
      </p:sp>
      <p:grpSp>
        <p:nvGrpSpPr>
          <p:cNvPr name="Group 9" id="9"/>
          <p:cNvGrpSpPr/>
          <p:nvPr/>
        </p:nvGrpSpPr>
        <p:grpSpPr>
          <a:xfrm rot="0">
            <a:off x="8800095" y="3420413"/>
            <a:ext cx="4311831" cy="2405217"/>
            <a:chOff x="0" y="0"/>
            <a:chExt cx="812800" cy="453394"/>
          </a:xfrm>
        </p:grpSpPr>
        <p:sp>
          <p:nvSpPr>
            <p:cNvPr name="Freeform 10" id="10"/>
            <p:cNvSpPr/>
            <p:nvPr/>
          </p:nvSpPr>
          <p:spPr>
            <a:xfrm flipH="false" flipV="false">
              <a:off x="0" y="0"/>
              <a:ext cx="812800" cy="453394"/>
            </a:xfrm>
            <a:custGeom>
              <a:avLst/>
              <a:gdLst/>
              <a:ahLst/>
              <a:cxnLst/>
              <a:rect r="r" b="b" t="t" l="l"/>
              <a:pathLst>
                <a:path h="453394" w="812800">
                  <a:moveTo>
                    <a:pt x="0" y="0"/>
                  </a:moveTo>
                  <a:lnTo>
                    <a:pt x="609600" y="0"/>
                  </a:lnTo>
                  <a:lnTo>
                    <a:pt x="812800" y="226697"/>
                  </a:lnTo>
                  <a:lnTo>
                    <a:pt x="609600" y="453394"/>
                  </a:lnTo>
                  <a:lnTo>
                    <a:pt x="0" y="453394"/>
                  </a:lnTo>
                  <a:lnTo>
                    <a:pt x="203200" y="226697"/>
                  </a:lnTo>
                  <a:lnTo>
                    <a:pt x="0" y="0"/>
                  </a:lnTo>
                  <a:close/>
                </a:path>
              </a:pathLst>
            </a:custGeom>
            <a:solidFill>
              <a:srgbClr val="B7CADB"/>
            </a:solidFill>
          </p:spPr>
        </p:sp>
        <p:sp>
          <p:nvSpPr>
            <p:cNvPr name="TextBox 11" id="11"/>
            <p:cNvSpPr txBox="true"/>
            <p:nvPr/>
          </p:nvSpPr>
          <p:spPr>
            <a:xfrm>
              <a:off x="177800" y="-9525"/>
              <a:ext cx="558800" cy="415925"/>
            </a:xfrm>
            <a:prstGeom prst="rect">
              <a:avLst/>
            </a:prstGeom>
          </p:spPr>
          <p:txBody>
            <a:bodyPr anchor="ctr" rtlCol="false" tIns="50800" lIns="50800" bIns="50800" rIns="50800"/>
            <a:lstStyle/>
            <a:p>
              <a:pPr algn="ctr">
                <a:lnSpc>
                  <a:spcPts val="3100"/>
                </a:lnSpc>
              </a:pPr>
            </a:p>
          </p:txBody>
        </p:sp>
      </p:grpSp>
      <p:grpSp>
        <p:nvGrpSpPr>
          <p:cNvPr name="Group 12" id="12"/>
          <p:cNvGrpSpPr/>
          <p:nvPr/>
        </p:nvGrpSpPr>
        <p:grpSpPr>
          <a:xfrm rot="0">
            <a:off x="12424117" y="3420413"/>
            <a:ext cx="4311831" cy="2405217"/>
            <a:chOff x="0" y="0"/>
            <a:chExt cx="812800" cy="453394"/>
          </a:xfrm>
        </p:grpSpPr>
        <p:sp>
          <p:nvSpPr>
            <p:cNvPr name="Freeform 13" id="13"/>
            <p:cNvSpPr/>
            <p:nvPr/>
          </p:nvSpPr>
          <p:spPr>
            <a:xfrm flipH="false" flipV="false">
              <a:off x="0" y="0"/>
              <a:ext cx="812800" cy="453394"/>
            </a:xfrm>
            <a:custGeom>
              <a:avLst/>
              <a:gdLst/>
              <a:ahLst/>
              <a:cxnLst/>
              <a:rect r="r" b="b" t="t" l="l"/>
              <a:pathLst>
                <a:path h="453394" w="812800">
                  <a:moveTo>
                    <a:pt x="0" y="0"/>
                  </a:moveTo>
                  <a:lnTo>
                    <a:pt x="609600" y="0"/>
                  </a:lnTo>
                  <a:lnTo>
                    <a:pt x="812800" y="226697"/>
                  </a:lnTo>
                  <a:lnTo>
                    <a:pt x="609600" y="453394"/>
                  </a:lnTo>
                  <a:lnTo>
                    <a:pt x="0" y="453394"/>
                  </a:lnTo>
                  <a:lnTo>
                    <a:pt x="203200" y="226697"/>
                  </a:lnTo>
                  <a:lnTo>
                    <a:pt x="0" y="0"/>
                  </a:lnTo>
                  <a:close/>
                </a:path>
              </a:pathLst>
            </a:custGeom>
            <a:solidFill>
              <a:srgbClr val="D8E2EB"/>
            </a:solidFill>
          </p:spPr>
        </p:sp>
        <p:sp>
          <p:nvSpPr>
            <p:cNvPr name="TextBox 14" id="14"/>
            <p:cNvSpPr txBox="true"/>
            <p:nvPr/>
          </p:nvSpPr>
          <p:spPr>
            <a:xfrm>
              <a:off x="177800" y="-9525"/>
              <a:ext cx="558800" cy="415925"/>
            </a:xfrm>
            <a:prstGeom prst="rect">
              <a:avLst/>
            </a:prstGeom>
          </p:spPr>
          <p:txBody>
            <a:bodyPr anchor="ctr" rtlCol="false" tIns="50800" lIns="50800" bIns="50800" rIns="50800"/>
            <a:lstStyle/>
            <a:p>
              <a:pPr algn="ctr">
                <a:lnSpc>
                  <a:spcPts val="3100"/>
                </a:lnSpc>
              </a:pPr>
            </a:p>
          </p:txBody>
        </p:sp>
      </p:grpSp>
      <p:grpSp>
        <p:nvGrpSpPr>
          <p:cNvPr name="Group 15" id="15"/>
          <p:cNvGrpSpPr/>
          <p:nvPr/>
        </p:nvGrpSpPr>
        <p:grpSpPr>
          <a:xfrm rot="0">
            <a:off x="1552052" y="3420413"/>
            <a:ext cx="4311831" cy="2405217"/>
            <a:chOff x="0" y="0"/>
            <a:chExt cx="812800" cy="453394"/>
          </a:xfrm>
        </p:grpSpPr>
        <p:sp>
          <p:nvSpPr>
            <p:cNvPr name="Freeform 16" id="16"/>
            <p:cNvSpPr/>
            <p:nvPr/>
          </p:nvSpPr>
          <p:spPr>
            <a:xfrm flipH="false" flipV="false">
              <a:off x="0" y="0"/>
              <a:ext cx="812800" cy="453394"/>
            </a:xfrm>
            <a:custGeom>
              <a:avLst/>
              <a:gdLst/>
              <a:ahLst/>
              <a:cxnLst/>
              <a:rect r="r" b="b" t="t" l="l"/>
              <a:pathLst>
                <a:path h="453394" w="812800">
                  <a:moveTo>
                    <a:pt x="0" y="0"/>
                  </a:moveTo>
                  <a:lnTo>
                    <a:pt x="609600" y="0"/>
                  </a:lnTo>
                  <a:lnTo>
                    <a:pt x="812800" y="226697"/>
                  </a:lnTo>
                  <a:lnTo>
                    <a:pt x="609600" y="453394"/>
                  </a:lnTo>
                  <a:lnTo>
                    <a:pt x="0" y="453394"/>
                  </a:lnTo>
                  <a:lnTo>
                    <a:pt x="203200" y="226697"/>
                  </a:lnTo>
                  <a:lnTo>
                    <a:pt x="0" y="0"/>
                  </a:lnTo>
                  <a:close/>
                </a:path>
              </a:pathLst>
            </a:custGeom>
            <a:solidFill>
              <a:srgbClr val="6182A8"/>
            </a:solidFill>
          </p:spPr>
        </p:sp>
        <p:sp>
          <p:nvSpPr>
            <p:cNvPr name="TextBox 17" id="17"/>
            <p:cNvSpPr txBox="true"/>
            <p:nvPr/>
          </p:nvSpPr>
          <p:spPr>
            <a:xfrm>
              <a:off x="177800" y="-9525"/>
              <a:ext cx="558800" cy="415925"/>
            </a:xfrm>
            <a:prstGeom prst="rect">
              <a:avLst/>
            </a:prstGeom>
          </p:spPr>
          <p:txBody>
            <a:bodyPr anchor="ctr" rtlCol="false" tIns="50800" lIns="50800" bIns="50800" rIns="50800"/>
            <a:lstStyle/>
            <a:p>
              <a:pPr algn="ctr">
                <a:lnSpc>
                  <a:spcPts val="3100"/>
                </a:lnSpc>
              </a:pPr>
            </a:p>
          </p:txBody>
        </p:sp>
      </p:grpSp>
      <p:sp>
        <p:nvSpPr>
          <p:cNvPr name="TextBox 18" id="18"/>
          <p:cNvSpPr txBox="true"/>
          <p:nvPr/>
        </p:nvSpPr>
        <p:spPr>
          <a:xfrm rot="0">
            <a:off x="2778115" y="3970271"/>
            <a:ext cx="2240381" cy="1229301"/>
          </a:xfrm>
          <a:prstGeom prst="rect">
            <a:avLst/>
          </a:prstGeom>
        </p:spPr>
        <p:txBody>
          <a:bodyPr anchor="t" rtlCol="false" tIns="0" lIns="0" bIns="0" rIns="0">
            <a:spAutoFit/>
          </a:bodyPr>
          <a:lstStyle/>
          <a:p>
            <a:pPr algn="ctr">
              <a:lnSpc>
                <a:spcPts val="4904"/>
              </a:lnSpc>
            </a:pPr>
            <a:r>
              <a:rPr lang="en-US" sz="3503">
                <a:solidFill>
                  <a:srgbClr val="000000"/>
                </a:solidFill>
                <a:latin typeface="Heebo Bold"/>
              </a:rPr>
              <a:t>Moderat</a:t>
            </a:r>
          </a:p>
          <a:p>
            <a:pPr algn="ctr">
              <a:lnSpc>
                <a:spcPts val="4904"/>
              </a:lnSpc>
            </a:pPr>
            <a:r>
              <a:rPr lang="en-US" sz="3503">
                <a:solidFill>
                  <a:srgbClr val="000000"/>
                </a:solidFill>
                <a:latin typeface="Heebo Bold"/>
              </a:rPr>
              <a:t>( Tawasut)</a:t>
            </a:r>
          </a:p>
        </p:txBody>
      </p:sp>
      <p:sp>
        <p:nvSpPr>
          <p:cNvPr name="TextBox 19" id="19"/>
          <p:cNvSpPr txBox="true"/>
          <p:nvPr/>
        </p:nvSpPr>
        <p:spPr>
          <a:xfrm rot="0">
            <a:off x="6402136" y="3970271"/>
            <a:ext cx="2240381" cy="1229301"/>
          </a:xfrm>
          <a:prstGeom prst="rect">
            <a:avLst/>
          </a:prstGeom>
        </p:spPr>
        <p:txBody>
          <a:bodyPr anchor="t" rtlCol="false" tIns="0" lIns="0" bIns="0" rIns="0">
            <a:spAutoFit/>
          </a:bodyPr>
          <a:lstStyle/>
          <a:p>
            <a:pPr algn="ctr">
              <a:lnSpc>
                <a:spcPts val="4904"/>
              </a:lnSpc>
            </a:pPr>
            <a:r>
              <a:rPr lang="en-US" sz="3503">
                <a:solidFill>
                  <a:srgbClr val="000000"/>
                </a:solidFill>
                <a:latin typeface="Heebo Bold"/>
              </a:rPr>
              <a:t>Toleransi</a:t>
            </a:r>
          </a:p>
          <a:p>
            <a:pPr algn="ctr">
              <a:lnSpc>
                <a:spcPts val="4904"/>
              </a:lnSpc>
            </a:pPr>
            <a:r>
              <a:rPr lang="en-US" sz="3503">
                <a:solidFill>
                  <a:srgbClr val="000000"/>
                </a:solidFill>
                <a:latin typeface="Heebo Bold"/>
              </a:rPr>
              <a:t>(Tasamuh)</a:t>
            </a:r>
          </a:p>
        </p:txBody>
      </p:sp>
      <p:sp>
        <p:nvSpPr>
          <p:cNvPr name="TextBox 20" id="20"/>
          <p:cNvSpPr txBox="true"/>
          <p:nvPr/>
        </p:nvSpPr>
        <p:spPr>
          <a:xfrm rot="0">
            <a:off x="10030300" y="3970271"/>
            <a:ext cx="2240381" cy="1229301"/>
          </a:xfrm>
          <a:prstGeom prst="rect">
            <a:avLst/>
          </a:prstGeom>
        </p:spPr>
        <p:txBody>
          <a:bodyPr anchor="t" rtlCol="false" tIns="0" lIns="0" bIns="0" rIns="0">
            <a:spAutoFit/>
          </a:bodyPr>
          <a:lstStyle/>
          <a:p>
            <a:pPr algn="ctr">
              <a:lnSpc>
                <a:spcPts val="4904"/>
              </a:lnSpc>
            </a:pPr>
            <a:r>
              <a:rPr lang="en-US" sz="3503">
                <a:solidFill>
                  <a:srgbClr val="000000"/>
                </a:solidFill>
                <a:latin typeface="Heebo Bold"/>
              </a:rPr>
              <a:t>Seimbang</a:t>
            </a:r>
          </a:p>
          <a:p>
            <a:pPr algn="ctr">
              <a:lnSpc>
                <a:spcPts val="4904"/>
              </a:lnSpc>
            </a:pPr>
            <a:r>
              <a:rPr lang="en-US" sz="3503">
                <a:solidFill>
                  <a:srgbClr val="000000"/>
                </a:solidFill>
                <a:latin typeface="Heebo Bold"/>
              </a:rPr>
              <a:t>(Tawazun)</a:t>
            </a:r>
          </a:p>
        </p:txBody>
      </p:sp>
      <p:sp>
        <p:nvSpPr>
          <p:cNvPr name="TextBox 21" id="21"/>
          <p:cNvSpPr txBox="true"/>
          <p:nvPr/>
        </p:nvSpPr>
        <p:spPr>
          <a:xfrm rot="0">
            <a:off x="13658815" y="3970271"/>
            <a:ext cx="2240381" cy="1229301"/>
          </a:xfrm>
          <a:prstGeom prst="rect">
            <a:avLst/>
          </a:prstGeom>
        </p:spPr>
        <p:txBody>
          <a:bodyPr anchor="t" rtlCol="false" tIns="0" lIns="0" bIns="0" rIns="0">
            <a:spAutoFit/>
          </a:bodyPr>
          <a:lstStyle/>
          <a:p>
            <a:pPr algn="ctr">
              <a:lnSpc>
                <a:spcPts val="4904"/>
              </a:lnSpc>
            </a:pPr>
            <a:r>
              <a:rPr lang="en-US" sz="3503">
                <a:solidFill>
                  <a:srgbClr val="000000"/>
                </a:solidFill>
                <a:latin typeface="Heebo Bold"/>
              </a:rPr>
              <a:t>Adil</a:t>
            </a:r>
          </a:p>
          <a:p>
            <a:pPr algn="ctr">
              <a:lnSpc>
                <a:spcPts val="4904"/>
              </a:lnSpc>
            </a:pPr>
            <a:r>
              <a:rPr lang="en-US" sz="3503">
                <a:solidFill>
                  <a:srgbClr val="000000"/>
                </a:solidFill>
                <a:latin typeface="Heebo Bold"/>
              </a:rPr>
              <a:t>(Taadul)</a:t>
            </a:r>
          </a:p>
        </p:txBody>
      </p:sp>
      <p:pic>
        <p:nvPicPr>
          <p:cNvPr name="Picture 22" id="2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658238" y="487008"/>
            <a:ext cx="3259524" cy="3259524"/>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6182A8"/>
        </a:solidFill>
      </p:bgPr>
    </p:bg>
    <p:spTree>
      <p:nvGrpSpPr>
        <p:cNvPr id="1" name=""/>
        <p:cNvGrpSpPr/>
        <p:nvPr/>
      </p:nvGrpSpPr>
      <p:grpSpPr>
        <a:xfrm>
          <a:off x="0" y="0"/>
          <a:ext cx="0" cy="0"/>
          <a:chOff x="0" y="0"/>
          <a:chExt cx="0" cy="0"/>
        </a:xfrm>
      </p:grpSpPr>
      <p:grpSp>
        <p:nvGrpSpPr>
          <p:cNvPr name="Group 2" id="2"/>
          <p:cNvGrpSpPr/>
          <p:nvPr/>
        </p:nvGrpSpPr>
        <p:grpSpPr>
          <a:xfrm rot="0">
            <a:off x="5938533" y="4013130"/>
            <a:ext cx="6410935" cy="352711"/>
            <a:chOff x="0" y="0"/>
            <a:chExt cx="1633610" cy="89877"/>
          </a:xfrm>
        </p:grpSpPr>
        <p:sp>
          <p:nvSpPr>
            <p:cNvPr name="Freeform 3" id="3"/>
            <p:cNvSpPr/>
            <p:nvPr/>
          </p:nvSpPr>
          <p:spPr>
            <a:xfrm flipH="false" flipV="false">
              <a:off x="0" y="0"/>
              <a:ext cx="1633610" cy="89877"/>
            </a:xfrm>
            <a:custGeom>
              <a:avLst/>
              <a:gdLst/>
              <a:ahLst/>
              <a:cxnLst/>
              <a:rect r="r" b="b" t="t" l="l"/>
              <a:pathLst>
                <a:path h="89877" w="1633610">
                  <a:moveTo>
                    <a:pt x="0" y="0"/>
                  </a:moveTo>
                  <a:lnTo>
                    <a:pt x="1633610" y="0"/>
                  </a:lnTo>
                  <a:lnTo>
                    <a:pt x="1633610" y="89877"/>
                  </a:lnTo>
                  <a:lnTo>
                    <a:pt x="0" y="89877"/>
                  </a:lnTo>
                  <a:close/>
                </a:path>
              </a:pathLst>
            </a:custGeom>
            <a:solidFill>
              <a:srgbClr val="D8E2EB"/>
            </a:solidFill>
          </p:spPr>
        </p:sp>
        <p:sp>
          <p:nvSpPr>
            <p:cNvPr name="TextBox 4" id="4"/>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grpSp>
        <p:nvGrpSpPr>
          <p:cNvPr name="Group 5" id="5"/>
          <p:cNvGrpSpPr/>
          <p:nvPr/>
        </p:nvGrpSpPr>
        <p:grpSpPr>
          <a:xfrm rot="0">
            <a:off x="17050418" y="9134320"/>
            <a:ext cx="770523" cy="770523"/>
            <a:chOff x="0" y="0"/>
            <a:chExt cx="812800" cy="812800"/>
          </a:xfrm>
        </p:grpSpPr>
        <p:sp>
          <p:nvSpPr>
            <p:cNvPr name="Freeform 6" id="6"/>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14972201" y="682974"/>
            <a:ext cx="3513563" cy="3513563"/>
          </a:xfrm>
          <a:prstGeom prst="rect">
            <a:avLst/>
          </a:prstGeom>
        </p:spPr>
      </p:pic>
      <p:pic>
        <p:nvPicPr>
          <p:cNvPr name="Picture 9" id="9"/>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66286" t="0" r="0" b="0"/>
          <a:stretch>
            <a:fillRect/>
          </a:stretch>
        </p:blipFill>
        <p:spPr>
          <a:xfrm flipH="false" flipV="false" rot="0">
            <a:off x="1427502" y="8889689"/>
            <a:ext cx="1427502" cy="1397311"/>
          </a:xfrm>
          <a:prstGeom prst="rect">
            <a:avLst/>
          </a:prstGeom>
        </p:spPr>
      </p:pic>
      <p:pic>
        <p:nvPicPr>
          <p:cNvPr name="Picture 10" id="10"/>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66286" t="0" r="0" b="0"/>
          <a:stretch>
            <a:fillRect/>
          </a:stretch>
        </p:blipFill>
        <p:spPr>
          <a:xfrm flipH="false" flipV="false" rot="0">
            <a:off x="0" y="7492379"/>
            <a:ext cx="1427502" cy="1397311"/>
          </a:xfrm>
          <a:prstGeom prst="rect">
            <a:avLst/>
          </a:prstGeom>
        </p:spPr>
      </p:pic>
      <p:sp>
        <p:nvSpPr>
          <p:cNvPr name="TextBox 11" id="11"/>
          <p:cNvSpPr txBox="true"/>
          <p:nvPr/>
        </p:nvSpPr>
        <p:spPr>
          <a:xfrm rot="0">
            <a:off x="3761639" y="4970488"/>
            <a:ext cx="10764722" cy="1771015"/>
          </a:xfrm>
          <a:prstGeom prst="rect">
            <a:avLst/>
          </a:prstGeom>
        </p:spPr>
        <p:txBody>
          <a:bodyPr anchor="t" rtlCol="false" tIns="0" lIns="0" bIns="0" rIns="0">
            <a:spAutoFit/>
          </a:bodyPr>
          <a:lstStyle/>
          <a:p>
            <a:pPr algn="ctr">
              <a:lnSpc>
                <a:spcPts val="4759"/>
              </a:lnSpc>
            </a:pPr>
            <a:r>
              <a:rPr lang="en-US" sz="3399">
                <a:solidFill>
                  <a:srgbClr val="FFFFFF"/>
                </a:solidFill>
                <a:latin typeface="Mukta Mahee Regular"/>
              </a:rPr>
              <a:t>Jawablah jangan ragu karena ini hanya pertanyaan biasa, bukan pertanyaan malaikat munkar dan nakir .</a:t>
            </a:r>
          </a:p>
          <a:p>
            <a:pPr algn="ctr">
              <a:lnSpc>
                <a:spcPts val="4759"/>
              </a:lnSpc>
            </a:pPr>
            <a:r>
              <a:rPr lang="en-US" sz="3399">
                <a:solidFill>
                  <a:srgbClr val="FFFFFF"/>
                </a:solidFill>
                <a:latin typeface="Mukta Mahee Regular"/>
              </a:rPr>
              <a:t>#Emot senyum </a:t>
            </a:r>
          </a:p>
        </p:txBody>
      </p:sp>
      <p:sp>
        <p:nvSpPr>
          <p:cNvPr name="TextBox 12" id="12"/>
          <p:cNvSpPr txBox="true"/>
          <p:nvPr/>
        </p:nvSpPr>
        <p:spPr>
          <a:xfrm rot="0">
            <a:off x="5724737" y="2963563"/>
            <a:ext cx="6971877" cy="1049567"/>
          </a:xfrm>
          <a:prstGeom prst="rect">
            <a:avLst/>
          </a:prstGeom>
        </p:spPr>
        <p:txBody>
          <a:bodyPr anchor="t" rtlCol="false" tIns="0" lIns="0" bIns="0" rIns="0">
            <a:spAutoFit/>
          </a:bodyPr>
          <a:lstStyle/>
          <a:p>
            <a:pPr algn="ctr">
              <a:lnSpc>
                <a:spcPts val="8682"/>
              </a:lnSpc>
            </a:pPr>
            <a:r>
              <a:rPr lang="en-US" sz="6201">
                <a:solidFill>
                  <a:srgbClr val="FFFFFF"/>
                </a:solidFill>
                <a:latin typeface="Heebo Bold"/>
              </a:rPr>
              <a:t>Apa itu ASWAJA ?</a:t>
            </a:r>
          </a:p>
        </p:txBody>
      </p:sp>
      <p:grpSp>
        <p:nvGrpSpPr>
          <p:cNvPr name="Group 13" id="13"/>
          <p:cNvGrpSpPr/>
          <p:nvPr/>
        </p:nvGrpSpPr>
        <p:grpSpPr>
          <a:xfrm rot="0">
            <a:off x="468471" y="608510"/>
            <a:ext cx="4449586" cy="954681"/>
            <a:chOff x="0" y="0"/>
            <a:chExt cx="5932782" cy="1272908"/>
          </a:xfrm>
        </p:grpSpPr>
        <p:pic>
          <p:nvPicPr>
            <p:cNvPr name="Picture 14" id="14"/>
            <p:cNvPicPr>
              <a:picLocks noChangeAspect="true"/>
            </p:cNvPicPr>
            <p:nvPr/>
          </p:nvPicPr>
          <p:blipFill>
            <a:blip r:embed="rId6"/>
            <a:srcRect l="12469" t="10217" r="12469" b="11970"/>
            <a:stretch>
              <a:fillRect/>
            </a:stretch>
          </p:blipFill>
          <p:spPr>
            <a:xfrm flipH="false" flipV="false" rot="0">
              <a:off x="0" y="0"/>
              <a:ext cx="1227908" cy="1272908"/>
            </a:xfrm>
            <a:prstGeom prst="rect">
              <a:avLst/>
            </a:prstGeom>
          </p:spPr>
        </p:pic>
        <p:sp>
          <p:nvSpPr>
            <p:cNvPr name="TextBox 15" id="15"/>
            <p:cNvSpPr txBox="true"/>
            <p:nvPr/>
          </p:nvSpPr>
          <p:spPr>
            <a:xfrm rot="0">
              <a:off x="1429343" y="76395"/>
              <a:ext cx="4503439" cy="1110592"/>
            </a:xfrm>
            <a:prstGeom prst="rect">
              <a:avLst/>
            </a:prstGeom>
          </p:spPr>
          <p:txBody>
            <a:bodyPr anchor="t" rtlCol="false" tIns="0" lIns="0" bIns="0" rIns="0">
              <a:spAutoFit/>
            </a:bodyPr>
            <a:lstStyle/>
            <a:p>
              <a:pPr algn="just">
                <a:lnSpc>
                  <a:spcPts val="3331"/>
                </a:lnSpc>
              </a:pPr>
              <a:r>
                <a:rPr lang="en-US" sz="2686" spc="107">
                  <a:solidFill>
                    <a:srgbClr val="FFFFFF"/>
                  </a:solidFill>
                  <a:latin typeface="Heebo Regular"/>
                </a:rPr>
                <a:t>KOMISARIAT </a:t>
              </a:r>
            </a:p>
            <a:p>
              <a:pPr algn="just">
                <a:lnSpc>
                  <a:spcPts val="3331"/>
                </a:lnSpc>
              </a:pPr>
              <a:r>
                <a:rPr lang="en-US" sz="2686" spc="107">
                  <a:solidFill>
                    <a:srgbClr val="FFFFFF"/>
                  </a:solidFill>
                  <a:latin typeface="Heebo Regular"/>
                </a:rPr>
                <a:t>PELITA BANGSA </a:t>
              </a:r>
            </a:p>
          </p:txBody>
        </p:sp>
      </p:grpSp>
      <p:sp>
        <p:nvSpPr>
          <p:cNvPr name="TextBox 16" id="16"/>
          <p:cNvSpPr txBox="true"/>
          <p:nvPr/>
        </p:nvSpPr>
        <p:spPr>
          <a:xfrm rot="0">
            <a:off x="17033176" y="9313206"/>
            <a:ext cx="805006" cy="422274"/>
          </a:xfrm>
          <a:prstGeom prst="rect">
            <a:avLst/>
          </a:prstGeom>
        </p:spPr>
        <p:txBody>
          <a:bodyPr anchor="t" rtlCol="false" tIns="0" lIns="0" bIns="0" rIns="0">
            <a:spAutoFit/>
          </a:bodyPr>
          <a:lstStyle/>
          <a:p>
            <a:pPr algn="ctr">
              <a:lnSpc>
                <a:spcPts val="3500"/>
              </a:lnSpc>
            </a:pPr>
            <a:r>
              <a:rPr lang="en-US" sz="2500">
                <a:solidFill>
                  <a:srgbClr val="6182A8"/>
                </a:solidFill>
                <a:latin typeface="Heebo Bold"/>
              </a:rPr>
              <a:t>01</a:t>
            </a:r>
          </a:p>
        </p:txBody>
      </p:sp>
      <p:sp>
        <p:nvSpPr>
          <p:cNvPr name="TextBox 17" id="17"/>
          <p:cNvSpPr txBox="true"/>
          <p:nvPr/>
        </p:nvSpPr>
        <p:spPr>
          <a:xfrm rot="0">
            <a:off x="13019387" y="9105745"/>
            <a:ext cx="3738170" cy="860424"/>
          </a:xfrm>
          <a:prstGeom prst="rect">
            <a:avLst/>
          </a:prstGeom>
        </p:spPr>
        <p:txBody>
          <a:bodyPr anchor="t" rtlCol="false" tIns="0" lIns="0" bIns="0" rIns="0">
            <a:spAutoFit/>
          </a:bodyPr>
          <a:lstStyle/>
          <a:p>
            <a:pPr algn="r">
              <a:lnSpc>
                <a:spcPts val="3500"/>
              </a:lnSpc>
            </a:pPr>
            <a:r>
              <a:rPr lang="en-US" sz="2500" spc="150">
                <a:solidFill>
                  <a:srgbClr val="FFFFFF"/>
                </a:solidFill>
                <a:latin typeface="Heebo Regular"/>
              </a:rPr>
              <a:t>TAQWA, INTELEKTUAL, PROFESIONAL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16985551" y="9096828"/>
            <a:ext cx="770523" cy="770523"/>
            <a:chOff x="0" y="0"/>
            <a:chExt cx="812800" cy="812800"/>
          </a:xfrm>
        </p:grpSpPr>
        <p:sp>
          <p:nvSpPr>
            <p:cNvPr name="Freeform 3" id="3"/>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182A8"/>
            </a:solidFill>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522068" y="3742815"/>
            <a:ext cx="2687374" cy="341250"/>
            <a:chOff x="0" y="0"/>
            <a:chExt cx="707786" cy="89877"/>
          </a:xfrm>
        </p:grpSpPr>
        <p:sp>
          <p:nvSpPr>
            <p:cNvPr name="Freeform 6" id="6"/>
            <p:cNvSpPr/>
            <p:nvPr/>
          </p:nvSpPr>
          <p:spPr>
            <a:xfrm flipH="false" flipV="false">
              <a:off x="0" y="0"/>
              <a:ext cx="707786" cy="89877"/>
            </a:xfrm>
            <a:custGeom>
              <a:avLst/>
              <a:gdLst/>
              <a:ahLst/>
              <a:cxnLst/>
              <a:rect r="r" b="b" t="t" l="l"/>
              <a:pathLst>
                <a:path h="89877" w="707786">
                  <a:moveTo>
                    <a:pt x="0" y="0"/>
                  </a:moveTo>
                  <a:lnTo>
                    <a:pt x="707786" y="0"/>
                  </a:lnTo>
                  <a:lnTo>
                    <a:pt x="707786" y="89877"/>
                  </a:lnTo>
                  <a:lnTo>
                    <a:pt x="0" y="89877"/>
                  </a:lnTo>
                  <a:close/>
                </a:path>
              </a:pathLst>
            </a:custGeom>
            <a:solidFill>
              <a:srgbClr val="B7CADB"/>
            </a:solidFill>
          </p:spPr>
        </p:sp>
        <p:sp>
          <p:nvSpPr>
            <p:cNvPr name="TextBox 7" id="7"/>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grpSp>
        <p:nvGrpSpPr>
          <p:cNvPr name="Group 8" id="8"/>
          <p:cNvGrpSpPr/>
          <p:nvPr/>
        </p:nvGrpSpPr>
        <p:grpSpPr>
          <a:xfrm rot="0">
            <a:off x="3114720" y="4669106"/>
            <a:ext cx="3104247" cy="373443"/>
            <a:chOff x="0" y="0"/>
            <a:chExt cx="817580" cy="98355"/>
          </a:xfrm>
        </p:grpSpPr>
        <p:sp>
          <p:nvSpPr>
            <p:cNvPr name="Freeform 9" id="9"/>
            <p:cNvSpPr/>
            <p:nvPr/>
          </p:nvSpPr>
          <p:spPr>
            <a:xfrm flipH="false" flipV="false">
              <a:off x="0" y="0"/>
              <a:ext cx="817580" cy="98355"/>
            </a:xfrm>
            <a:custGeom>
              <a:avLst/>
              <a:gdLst/>
              <a:ahLst/>
              <a:cxnLst/>
              <a:rect r="r" b="b" t="t" l="l"/>
              <a:pathLst>
                <a:path h="98355" w="817580">
                  <a:moveTo>
                    <a:pt x="0" y="0"/>
                  </a:moveTo>
                  <a:lnTo>
                    <a:pt x="817580" y="0"/>
                  </a:lnTo>
                  <a:lnTo>
                    <a:pt x="817580" y="98355"/>
                  </a:lnTo>
                  <a:lnTo>
                    <a:pt x="0" y="98355"/>
                  </a:lnTo>
                  <a:close/>
                </a:path>
              </a:pathLst>
            </a:custGeom>
            <a:solidFill>
              <a:srgbClr val="B7CADB"/>
            </a:solidFill>
          </p:spPr>
        </p:sp>
        <p:sp>
          <p:nvSpPr>
            <p:cNvPr name="TextBox 10" id="10"/>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grpSp>
        <p:nvGrpSpPr>
          <p:cNvPr name="Group 11" id="11"/>
          <p:cNvGrpSpPr/>
          <p:nvPr/>
        </p:nvGrpSpPr>
        <p:grpSpPr>
          <a:xfrm rot="0">
            <a:off x="7600950" y="1506040"/>
            <a:ext cx="10687050" cy="7172551"/>
            <a:chOff x="0" y="0"/>
            <a:chExt cx="2814696" cy="1889067"/>
          </a:xfrm>
        </p:grpSpPr>
        <p:sp>
          <p:nvSpPr>
            <p:cNvPr name="Freeform 12" id="12"/>
            <p:cNvSpPr/>
            <p:nvPr/>
          </p:nvSpPr>
          <p:spPr>
            <a:xfrm flipH="false" flipV="false">
              <a:off x="0" y="0"/>
              <a:ext cx="2814696" cy="1889067"/>
            </a:xfrm>
            <a:custGeom>
              <a:avLst/>
              <a:gdLst/>
              <a:ahLst/>
              <a:cxnLst/>
              <a:rect r="r" b="b" t="t" l="l"/>
              <a:pathLst>
                <a:path h="1889067" w="2814696">
                  <a:moveTo>
                    <a:pt x="0" y="0"/>
                  </a:moveTo>
                  <a:lnTo>
                    <a:pt x="2814696" y="0"/>
                  </a:lnTo>
                  <a:lnTo>
                    <a:pt x="2814696" y="1889067"/>
                  </a:lnTo>
                  <a:lnTo>
                    <a:pt x="0" y="1889067"/>
                  </a:lnTo>
                  <a:close/>
                </a:path>
              </a:pathLst>
            </a:custGeom>
            <a:solidFill>
              <a:srgbClr val="FAFAFA"/>
            </a:solidFill>
          </p:spPr>
        </p:sp>
        <p:sp>
          <p:nvSpPr>
            <p:cNvPr name="TextBox 13" id="13"/>
            <p:cNvSpPr txBox="true"/>
            <p:nvPr/>
          </p:nvSpPr>
          <p:spPr>
            <a:xfrm>
              <a:off x="0" y="-9525"/>
              <a:ext cx="812800" cy="822325"/>
            </a:xfrm>
            <a:prstGeom prst="rect">
              <a:avLst/>
            </a:prstGeom>
          </p:spPr>
          <p:txBody>
            <a:bodyPr anchor="ctr" rtlCol="false" tIns="38100" lIns="38100" bIns="38100" rIns="38100"/>
            <a:lstStyle/>
            <a:p>
              <a:pPr algn="ctr">
                <a:lnSpc>
                  <a:spcPts val="3100"/>
                </a:lnSpc>
              </a:pPr>
            </a:p>
          </p:txBody>
        </p:sp>
      </p:grpSp>
      <p:pic>
        <p:nvPicPr>
          <p:cNvPr name="Picture 14" id="1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590938" y="824541"/>
            <a:ext cx="3259524" cy="3259524"/>
          </a:xfrm>
          <a:prstGeom prst="rect">
            <a:avLst/>
          </a:prstGeom>
        </p:spPr>
      </p:pic>
      <p:pic>
        <p:nvPicPr>
          <p:cNvPr name="Picture 15" id="1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3366729" y="7979936"/>
            <a:ext cx="4234221" cy="1397311"/>
          </a:xfrm>
          <a:prstGeom prst="rect">
            <a:avLst/>
          </a:prstGeom>
        </p:spPr>
      </p:pic>
      <p:pic>
        <p:nvPicPr>
          <p:cNvPr name="Picture 16" id="1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66286" t="0" r="0" b="0"/>
          <a:stretch>
            <a:fillRect/>
          </a:stretch>
        </p:blipFill>
        <p:spPr>
          <a:xfrm flipH="false" flipV="false" rot="0">
            <a:off x="1939227" y="6575584"/>
            <a:ext cx="1427502" cy="1397311"/>
          </a:xfrm>
          <a:prstGeom prst="rect">
            <a:avLst/>
          </a:prstGeom>
        </p:spPr>
      </p:pic>
      <p:grpSp>
        <p:nvGrpSpPr>
          <p:cNvPr name="Group 17" id="17"/>
          <p:cNvGrpSpPr/>
          <p:nvPr/>
        </p:nvGrpSpPr>
        <p:grpSpPr>
          <a:xfrm rot="0">
            <a:off x="3550643" y="5623575"/>
            <a:ext cx="2687374" cy="341250"/>
            <a:chOff x="0" y="0"/>
            <a:chExt cx="707786" cy="89877"/>
          </a:xfrm>
        </p:grpSpPr>
        <p:sp>
          <p:nvSpPr>
            <p:cNvPr name="Freeform 18" id="18"/>
            <p:cNvSpPr/>
            <p:nvPr/>
          </p:nvSpPr>
          <p:spPr>
            <a:xfrm flipH="false" flipV="false">
              <a:off x="0" y="0"/>
              <a:ext cx="707786" cy="89877"/>
            </a:xfrm>
            <a:custGeom>
              <a:avLst/>
              <a:gdLst/>
              <a:ahLst/>
              <a:cxnLst/>
              <a:rect r="r" b="b" t="t" l="l"/>
              <a:pathLst>
                <a:path h="89877" w="707786">
                  <a:moveTo>
                    <a:pt x="0" y="0"/>
                  </a:moveTo>
                  <a:lnTo>
                    <a:pt x="707786" y="0"/>
                  </a:lnTo>
                  <a:lnTo>
                    <a:pt x="707786" y="89877"/>
                  </a:lnTo>
                  <a:lnTo>
                    <a:pt x="0" y="89877"/>
                  </a:lnTo>
                  <a:close/>
                </a:path>
              </a:pathLst>
            </a:custGeom>
            <a:solidFill>
              <a:srgbClr val="B7CADB"/>
            </a:solidFill>
          </p:spPr>
        </p:sp>
        <p:sp>
          <p:nvSpPr>
            <p:cNvPr name="TextBox 19" id="19"/>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grpSp>
        <p:nvGrpSpPr>
          <p:cNvPr name="Group 20" id="20"/>
          <p:cNvGrpSpPr/>
          <p:nvPr/>
        </p:nvGrpSpPr>
        <p:grpSpPr>
          <a:xfrm rot="0">
            <a:off x="819325" y="551360"/>
            <a:ext cx="4449586" cy="954681"/>
            <a:chOff x="0" y="0"/>
            <a:chExt cx="5932782" cy="1272908"/>
          </a:xfrm>
        </p:grpSpPr>
        <p:pic>
          <p:nvPicPr>
            <p:cNvPr name="Picture 21" id="21"/>
            <p:cNvPicPr>
              <a:picLocks noChangeAspect="true"/>
            </p:cNvPicPr>
            <p:nvPr/>
          </p:nvPicPr>
          <p:blipFill>
            <a:blip r:embed="rId6"/>
            <a:srcRect l="12469" t="10217" r="12469" b="11970"/>
            <a:stretch>
              <a:fillRect/>
            </a:stretch>
          </p:blipFill>
          <p:spPr>
            <a:xfrm flipH="false" flipV="false" rot="0">
              <a:off x="0" y="0"/>
              <a:ext cx="1227908" cy="1272908"/>
            </a:xfrm>
            <a:prstGeom prst="rect">
              <a:avLst/>
            </a:prstGeom>
          </p:spPr>
        </p:pic>
        <p:sp>
          <p:nvSpPr>
            <p:cNvPr name="TextBox 22" id="22"/>
            <p:cNvSpPr txBox="true"/>
            <p:nvPr/>
          </p:nvSpPr>
          <p:spPr>
            <a:xfrm rot="0">
              <a:off x="1429343" y="76395"/>
              <a:ext cx="4503439" cy="1110592"/>
            </a:xfrm>
            <a:prstGeom prst="rect">
              <a:avLst/>
            </a:prstGeom>
          </p:spPr>
          <p:txBody>
            <a:bodyPr anchor="t" rtlCol="false" tIns="0" lIns="0" bIns="0" rIns="0">
              <a:spAutoFit/>
            </a:bodyPr>
            <a:lstStyle/>
            <a:p>
              <a:pPr algn="just">
                <a:lnSpc>
                  <a:spcPts val="3331"/>
                </a:lnSpc>
              </a:pPr>
              <a:r>
                <a:rPr lang="en-US" sz="2686" spc="107">
                  <a:solidFill>
                    <a:srgbClr val="000000"/>
                  </a:solidFill>
                  <a:latin typeface="Heebo Regular"/>
                </a:rPr>
                <a:t>KOMISARIAT </a:t>
              </a:r>
            </a:p>
            <a:p>
              <a:pPr algn="just">
                <a:lnSpc>
                  <a:spcPts val="3331"/>
                </a:lnSpc>
              </a:pPr>
              <a:r>
                <a:rPr lang="en-US" sz="2686" spc="107">
                  <a:solidFill>
                    <a:srgbClr val="000000"/>
                  </a:solidFill>
                  <a:latin typeface="Heebo Regular"/>
                </a:rPr>
                <a:t>PELITA BANGSA </a:t>
              </a:r>
            </a:p>
          </p:txBody>
        </p:sp>
      </p:grpSp>
      <p:sp>
        <p:nvSpPr>
          <p:cNvPr name="TextBox 23" id="23"/>
          <p:cNvSpPr txBox="true"/>
          <p:nvPr/>
        </p:nvSpPr>
        <p:spPr>
          <a:xfrm rot="0">
            <a:off x="1735759" y="3287981"/>
            <a:ext cx="4473684" cy="2752725"/>
          </a:xfrm>
          <a:prstGeom prst="rect">
            <a:avLst/>
          </a:prstGeom>
        </p:spPr>
        <p:txBody>
          <a:bodyPr anchor="t" rtlCol="false" tIns="0" lIns="0" bIns="0" rIns="0">
            <a:spAutoFit/>
          </a:bodyPr>
          <a:lstStyle/>
          <a:p>
            <a:pPr algn="r">
              <a:lnSpc>
                <a:spcPts val="7200"/>
              </a:lnSpc>
            </a:pPr>
            <a:r>
              <a:rPr lang="en-US" sz="6000">
                <a:solidFill>
                  <a:srgbClr val="000000"/>
                </a:solidFill>
                <a:latin typeface="Heebo Bold"/>
              </a:rPr>
              <a:t>Ahlussunah Wal Jamaah</a:t>
            </a:r>
          </a:p>
          <a:p>
            <a:pPr algn="r">
              <a:lnSpc>
                <a:spcPts val="7200"/>
              </a:lnSpc>
            </a:pPr>
            <a:r>
              <a:rPr lang="en-US" sz="6000">
                <a:solidFill>
                  <a:srgbClr val="000000"/>
                </a:solidFill>
                <a:latin typeface="Heebo Bold"/>
              </a:rPr>
              <a:t>     Adalah</a:t>
            </a:r>
          </a:p>
        </p:txBody>
      </p:sp>
      <p:sp>
        <p:nvSpPr>
          <p:cNvPr name="TextBox 24" id="24"/>
          <p:cNvSpPr txBox="true"/>
          <p:nvPr/>
        </p:nvSpPr>
        <p:spPr>
          <a:xfrm rot="0">
            <a:off x="8081665" y="1907064"/>
            <a:ext cx="7977153" cy="4668520"/>
          </a:xfrm>
          <a:prstGeom prst="rect">
            <a:avLst/>
          </a:prstGeom>
        </p:spPr>
        <p:txBody>
          <a:bodyPr anchor="t" rtlCol="false" tIns="0" lIns="0" bIns="0" rIns="0">
            <a:spAutoFit/>
          </a:bodyPr>
          <a:lstStyle/>
          <a:p>
            <a:pPr>
              <a:lnSpc>
                <a:spcPts val="3680"/>
              </a:lnSpc>
            </a:pPr>
            <a:r>
              <a:rPr lang="en-US" sz="3200">
                <a:solidFill>
                  <a:srgbClr val="000000"/>
                </a:solidFill>
                <a:latin typeface="Libre Baskerville"/>
              </a:rPr>
              <a:t>Ahlu : Pemeluk/Golongan/Pengikut.</a:t>
            </a:r>
          </a:p>
          <a:p>
            <a:pPr>
              <a:lnSpc>
                <a:spcPts val="3680"/>
              </a:lnSpc>
            </a:pPr>
          </a:p>
          <a:p>
            <a:pPr>
              <a:lnSpc>
                <a:spcPts val="3680"/>
              </a:lnSpc>
            </a:pPr>
            <a:r>
              <a:rPr lang="en-US" sz="3200">
                <a:solidFill>
                  <a:srgbClr val="000000"/>
                </a:solidFill>
                <a:latin typeface="Libre Baskerville"/>
              </a:rPr>
              <a:t>Sunnah : Secara Lafadz Adalah Toriqoh { Cara} Secara Syariat Sunnah Adalah Segela sesuatu yang dikerjakan Nabi , baik ucapan atau perbuatan.</a:t>
            </a:r>
          </a:p>
          <a:p>
            <a:pPr>
              <a:lnSpc>
                <a:spcPts val="3680"/>
              </a:lnSpc>
            </a:pPr>
          </a:p>
          <a:p>
            <a:pPr>
              <a:lnSpc>
                <a:spcPts val="3680"/>
              </a:lnSpc>
            </a:pPr>
            <a:r>
              <a:rPr lang="en-US" sz="3200">
                <a:solidFill>
                  <a:srgbClr val="000000"/>
                </a:solidFill>
                <a:latin typeface="Libre Baskerville"/>
              </a:rPr>
              <a:t>Waljamaah : Sekumpulan yang memiliki tujuan.</a:t>
            </a:r>
          </a:p>
          <a:p>
            <a:pPr>
              <a:lnSpc>
                <a:spcPts val="3680"/>
              </a:lnSpc>
            </a:pPr>
          </a:p>
        </p:txBody>
      </p:sp>
      <p:sp>
        <p:nvSpPr>
          <p:cNvPr name="TextBox 25" id="25"/>
          <p:cNvSpPr txBox="true"/>
          <p:nvPr/>
        </p:nvSpPr>
        <p:spPr>
          <a:xfrm rot="0">
            <a:off x="16968309" y="9256664"/>
            <a:ext cx="805006" cy="422274"/>
          </a:xfrm>
          <a:prstGeom prst="rect">
            <a:avLst/>
          </a:prstGeom>
        </p:spPr>
        <p:txBody>
          <a:bodyPr anchor="t" rtlCol="false" tIns="0" lIns="0" bIns="0" rIns="0">
            <a:spAutoFit/>
          </a:bodyPr>
          <a:lstStyle/>
          <a:p>
            <a:pPr algn="ctr">
              <a:lnSpc>
                <a:spcPts val="3500"/>
              </a:lnSpc>
            </a:pPr>
            <a:r>
              <a:rPr lang="en-US" sz="2500">
                <a:solidFill>
                  <a:srgbClr val="FFFFFF"/>
                </a:solidFill>
                <a:latin typeface="Heebo Bold"/>
              </a:rPr>
              <a:t>02</a:t>
            </a:r>
          </a:p>
        </p:txBody>
      </p:sp>
      <p:sp>
        <p:nvSpPr>
          <p:cNvPr name="TextBox 26" id="26"/>
          <p:cNvSpPr txBox="true"/>
          <p:nvPr/>
        </p:nvSpPr>
        <p:spPr>
          <a:xfrm rot="0">
            <a:off x="13831673" y="9161731"/>
            <a:ext cx="2850972" cy="657994"/>
          </a:xfrm>
          <a:prstGeom prst="rect">
            <a:avLst/>
          </a:prstGeom>
        </p:spPr>
        <p:txBody>
          <a:bodyPr anchor="t" rtlCol="false" tIns="0" lIns="0" bIns="0" rIns="0">
            <a:spAutoFit/>
          </a:bodyPr>
          <a:lstStyle/>
          <a:p>
            <a:pPr algn="r">
              <a:lnSpc>
                <a:spcPts val="2669"/>
              </a:lnSpc>
            </a:pPr>
            <a:r>
              <a:rPr lang="en-US" sz="1906" spc="114">
                <a:solidFill>
                  <a:srgbClr val="000000"/>
                </a:solidFill>
                <a:latin typeface="Heebo Regular"/>
              </a:rPr>
              <a:t>TAQWA, INTELEKTUAL, PROFESIONAL</a:t>
            </a:r>
          </a:p>
        </p:txBody>
      </p:sp>
      <p:sp>
        <p:nvSpPr>
          <p:cNvPr name="TextBox 27" id="27"/>
          <p:cNvSpPr txBox="true"/>
          <p:nvPr/>
        </p:nvSpPr>
        <p:spPr>
          <a:xfrm rot="0">
            <a:off x="8081665" y="6820369"/>
            <a:ext cx="7977153" cy="1401445"/>
          </a:xfrm>
          <a:prstGeom prst="rect">
            <a:avLst/>
          </a:prstGeom>
        </p:spPr>
        <p:txBody>
          <a:bodyPr anchor="t" rtlCol="false" tIns="0" lIns="0" bIns="0" rIns="0">
            <a:spAutoFit/>
          </a:bodyPr>
          <a:lstStyle/>
          <a:p>
            <a:pPr>
              <a:lnSpc>
                <a:spcPts val="3680"/>
              </a:lnSpc>
            </a:pPr>
            <a:r>
              <a:rPr lang="en-US" sz="3200">
                <a:solidFill>
                  <a:srgbClr val="000000"/>
                </a:solidFill>
                <a:latin typeface="Libre Baskerville"/>
              </a:rPr>
              <a:t>" Kelompok/Golongan yang mengikuti ajaran Nabi Muhammad Saw melalui para sahabat"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6182A8"/>
        </a:solidFill>
      </p:bgPr>
    </p:bg>
    <p:spTree>
      <p:nvGrpSpPr>
        <p:cNvPr id="1" name=""/>
        <p:cNvGrpSpPr/>
        <p:nvPr/>
      </p:nvGrpSpPr>
      <p:grpSpPr>
        <a:xfrm>
          <a:off x="0" y="0"/>
          <a:ext cx="0" cy="0"/>
          <a:chOff x="0" y="0"/>
          <a:chExt cx="0" cy="0"/>
        </a:xfrm>
      </p:grpSpPr>
      <p:sp>
        <p:nvSpPr>
          <p:cNvPr name="TextBox 2" id="2"/>
          <p:cNvSpPr txBox="true"/>
          <p:nvPr/>
        </p:nvSpPr>
        <p:spPr>
          <a:xfrm rot="0">
            <a:off x="4123750" y="5086350"/>
            <a:ext cx="10764722" cy="1771015"/>
          </a:xfrm>
          <a:prstGeom prst="rect">
            <a:avLst/>
          </a:prstGeom>
        </p:spPr>
        <p:txBody>
          <a:bodyPr anchor="t" rtlCol="false" tIns="0" lIns="0" bIns="0" rIns="0">
            <a:spAutoFit/>
          </a:bodyPr>
          <a:lstStyle/>
          <a:p>
            <a:pPr algn="ctr">
              <a:lnSpc>
                <a:spcPts val="4759"/>
              </a:lnSpc>
            </a:pPr>
            <a:r>
              <a:rPr lang="en-US" sz="3399">
                <a:solidFill>
                  <a:srgbClr val="FFFFFF"/>
                </a:solidFill>
                <a:latin typeface="Mukta Mahee Regular"/>
              </a:rPr>
              <a:t>Jawablah dengan santai, sesungguhnya di dalam jiwa jiwa yang santai terdapat realita yang terbantai </a:t>
            </a:r>
          </a:p>
          <a:p>
            <a:pPr algn="ctr">
              <a:lnSpc>
                <a:spcPts val="4759"/>
              </a:lnSpc>
            </a:pPr>
            <a:r>
              <a:rPr lang="en-US" sz="3399">
                <a:solidFill>
                  <a:srgbClr val="FFFFFF"/>
                </a:solidFill>
                <a:latin typeface="Mukta Mahee Regular"/>
              </a:rPr>
              <a:t>#Cuaks:v</a:t>
            </a:r>
          </a:p>
        </p:txBody>
      </p:sp>
      <p:grpSp>
        <p:nvGrpSpPr>
          <p:cNvPr name="Group 3" id="3"/>
          <p:cNvGrpSpPr/>
          <p:nvPr/>
        </p:nvGrpSpPr>
        <p:grpSpPr>
          <a:xfrm rot="0">
            <a:off x="5627758" y="3553770"/>
            <a:ext cx="7032484" cy="642767"/>
            <a:chOff x="0" y="0"/>
            <a:chExt cx="1791991" cy="163788"/>
          </a:xfrm>
        </p:grpSpPr>
        <p:sp>
          <p:nvSpPr>
            <p:cNvPr name="Freeform 4" id="4"/>
            <p:cNvSpPr/>
            <p:nvPr/>
          </p:nvSpPr>
          <p:spPr>
            <a:xfrm flipH="false" flipV="false">
              <a:off x="0" y="0"/>
              <a:ext cx="1791991" cy="163788"/>
            </a:xfrm>
            <a:custGeom>
              <a:avLst/>
              <a:gdLst/>
              <a:ahLst/>
              <a:cxnLst/>
              <a:rect r="r" b="b" t="t" l="l"/>
              <a:pathLst>
                <a:path h="163788" w="1791991">
                  <a:moveTo>
                    <a:pt x="0" y="0"/>
                  </a:moveTo>
                  <a:lnTo>
                    <a:pt x="1791991" y="0"/>
                  </a:lnTo>
                  <a:lnTo>
                    <a:pt x="1791991" y="163788"/>
                  </a:lnTo>
                  <a:lnTo>
                    <a:pt x="0" y="163788"/>
                  </a:lnTo>
                  <a:close/>
                </a:path>
              </a:pathLst>
            </a:custGeom>
            <a:solidFill>
              <a:srgbClr val="B7CADB"/>
            </a:solidFill>
          </p:spPr>
        </p:sp>
        <p:sp>
          <p:nvSpPr>
            <p:cNvPr name="TextBox 5" id="5"/>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sp>
        <p:nvSpPr>
          <p:cNvPr name="TextBox 6" id="6"/>
          <p:cNvSpPr txBox="true"/>
          <p:nvPr/>
        </p:nvSpPr>
        <p:spPr>
          <a:xfrm rot="0">
            <a:off x="3541063" y="2963563"/>
            <a:ext cx="11656402" cy="1049567"/>
          </a:xfrm>
          <a:prstGeom prst="rect">
            <a:avLst/>
          </a:prstGeom>
        </p:spPr>
        <p:txBody>
          <a:bodyPr anchor="t" rtlCol="false" tIns="0" lIns="0" bIns="0" rIns="0">
            <a:spAutoFit/>
          </a:bodyPr>
          <a:lstStyle/>
          <a:p>
            <a:pPr algn="ctr">
              <a:lnSpc>
                <a:spcPts val="8682"/>
              </a:lnSpc>
            </a:pPr>
            <a:r>
              <a:rPr lang="en-US" sz="6201">
                <a:solidFill>
                  <a:srgbClr val="FFFFFF"/>
                </a:solidFill>
                <a:latin typeface="Heebo Bold"/>
              </a:rPr>
              <a:t>Kenapa Harus Aswaja ?</a:t>
            </a:r>
          </a:p>
        </p:txBody>
      </p:sp>
      <p:grpSp>
        <p:nvGrpSpPr>
          <p:cNvPr name="Group 7" id="7"/>
          <p:cNvGrpSpPr/>
          <p:nvPr/>
        </p:nvGrpSpPr>
        <p:grpSpPr>
          <a:xfrm rot="0">
            <a:off x="16874039" y="9153370"/>
            <a:ext cx="770523" cy="770523"/>
            <a:chOff x="0" y="0"/>
            <a:chExt cx="812800" cy="812800"/>
          </a:xfrm>
        </p:grpSpPr>
        <p:sp>
          <p:nvSpPr>
            <p:cNvPr name="Freeform 8" id="8"/>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p:spPr>
        </p:sp>
        <p:sp>
          <p:nvSpPr>
            <p:cNvPr name="TextBox 9" id="9"/>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16856797" y="9353395"/>
            <a:ext cx="805006" cy="422274"/>
          </a:xfrm>
          <a:prstGeom prst="rect">
            <a:avLst/>
          </a:prstGeom>
        </p:spPr>
        <p:txBody>
          <a:bodyPr anchor="t" rtlCol="false" tIns="0" lIns="0" bIns="0" rIns="0">
            <a:spAutoFit/>
          </a:bodyPr>
          <a:lstStyle/>
          <a:p>
            <a:pPr algn="ctr">
              <a:lnSpc>
                <a:spcPts val="3500"/>
              </a:lnSpc>
            </a:pPr>
            <a:r>
              <a:rPr lang="en-US" sz="2500">
                <a:solidFill>
                  <a:srgbClr val="6182A8"/>
                </a:solidFill>
                <a:latin typeface="Heebo Bold"/>
              </a:rPr>
              <a:t>03</a:t>
            </a:r>
          </a:p>
        </p:txBody>
      </p:sp>
      <p:pic>
        <p:nvPicPr>
          <p:cNvPr name="Picture 11" id="1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14972201" y="682974"/>
            <a:ext cx="3513563" cy="3513563"/>
          </a:xfrm>
          <a:prstGeom prst="rect">
            <a:avLst/>
          </a:prstGeom>
        </p:spPr>
      </p:pic>
      <p:pic>
        <p:nvPicPr>
          <p:cNvPr name="Picture 12" id="12"/>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66286" t="0" r="0" b="0"/>
          <a:stretch>
            <a:fillRect/>
          </a:stretch>
        </p:blipFill>
        <p:spPr>
          <a:xfrm flipH="false" flipV="false" rot="0">
            <a:off x="1427502" y="8889689"/>
            <a:ext cx="1427502" cy="1397311"/>
          </a:xfrm>
          <a:prstGeom prst="rect">
            <a:avLst/>
          </a:prstGeom>
        </p:spPr>
      </p:pic>
      <p:pic>
        <p:nvPicPr>
          <p:cNvPr name="Picture 13" id="1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66286" t="0" r="0" b="0"/>
          <a:stretch>
            <a:fillRect/>
          </a:stretch>
        </p:blipFill>
        <p:spPr>
          <a:xfrm flipH="false" flipV="false" rot="0">
            <a:off x="0" y="7492379"/>
            <a:ext cx="1427502" cy="1397311"/>
          </a:xfrm>
          <a:prstGeom prst="rect">
            <a:avLst/>
          </a:prstGeom>
        </p:spPr>
      </p:pic>
      <p:grpSp>
        <p:nvGrpSpPr>
          <p:cNvPr name="Group 14" id="14"/>
          <p:cNvGrpSpPr/>
          <p:nvPr/>
        </p:nvGrpSpPr>
        <p:grpSpPr>
          <a:xfrm rot="0">
            <a:off x="478052" y="682974"/>
            <a:ext cx="4449586" cy="954681"/>
            <a:chOff x="0" y="0"/>
            <a:chExt cx="5932782" cy="1272908"/>
          </a:xfrm>
        </p:grpSpPr>
        <p:pic>
          <p:nvPicPr>
            <p:cNvPr name="Picture 15" id="15"/>
            <p:cNvPicPr>
              <a:picLocks noChangeAspect="true"/>
            </p:cNvPicPr>
            <p:nvPr/>
          </p:nvPicPr>
          <p:blipFill>
            <a:blip r:embed="rId6"/>
            <a:srcRect l="12469" t="10217" r="12469" b="11970"/>
            <a:stretch>
              <a:fillRect/>
            </a:stretch>
          </p:blipFill>
          <p:spPr>
            <a:xfrm flipH="false" flipV="false" rot="0">
              <a:off x="0" y="0"/>
              <a:ext cx="1227908" cy="1272908"/>
            </a:xfrm>
            <a:prstGeom prst="rect">
              <a:avLst/>
            </a:prstGeom>
          </p:spPr>
        </p:pic>
        <p:sp>
          <p:nvSpPr>
            <p:cNvPr name="TextBox 16" id="16"/>
            <p:cNvSpPr txBox="true"/>
            <p:nvPr/>
          </p:nvSpPr>
          <p:spPr>
            <a:xfrm rot="0">
              <a:off x="1429343" y="76395"/>
              <a:ext cx="4503439" cy="1110592"/>
            </a:xfrm>
            <a:prstGeom prst="rect">
              <a:avLst/>
            </a:prstGeom>
          </p:spPr>
          <p:txBody>
            <a:bodyPr anchor="t" rtlCol="false" tIns="0" lIns="0" bIns="0" rIns="0">
              <a:spAutoFit/>
            </a:bodyPr>
            <a:lstStyle/>
            <a:p>
              <a:pPr algn="just">
                <a:lnSpc>
                  <a:spcPts val="3331"/>
                </a:lnSpc>
              </a:pPr>
              <a:r>
                <a:rPr lang="en-US" sz="2686" spc="107">
                  <a:solidFill>
                    <a:srgbClr val="FFFFFF"/>
                  </a:solidFill>
                  <a:latin typeface="Heebo Regular"/>
                </a:rPr>
                <a:t>KOMISARIAT </a:t>
              </a:r>
            </a:p>
            <a:p>
              <a:pPr algn="just">
                <a:lnSpc>
                  <a:spcPts val="3331"/>
                </a:lnSpc>
              </a:pPr>
              <a:r>
                <a:rPr lang="en-US" sz="2686" spc="107">
                  <a:solidFill>
                    <a:srgbClr val="FFFFFF"/>
                  </a:solidFill>
                  <a:latin typeface="Heebo Regular"/>
                </a:rPr>
                <a:t>PELITA BANGSA </a:t>
              </a:r>
            </a:p>
          </p:txBody>
        </p:sp>
      </p:grpSp>
      <p:sp>
        <p:nvSpPr>
          <p:cNvPr name="TextBox 17" id="17"/>
          <p:cNvSpPr txBox="true"/>
          <p:nvPr/>
        </p:nvSpPr>
        <p:spPr>
          <a:xfrm rot="0">
            <a:off x="13019387" y="9105745"/>
            <a:ext cx="3738170" cy="860424"/>
          </a:xfrm>
          <a:prstGeom prst="rect">
            <a:avLst/>
          </a:prstGeom>
        </p:spPr>
        <p:txBody>
          <a:bodyPr anchor="t" rtlCol="false" tIns="0" lIns="0" bIns="0" rIns="0">
            <a:spAutoFit/>
          </a:bodyPr>
          <a:lstStyle/>
          <a:p>
            <a:pPr algn="r">
              <a:lnSpc>
                <a:spcPts val="3500"/>
              </a:lnSpc>
            </a:pPr>
            <a:r>
              <a:rPr lang="en-US" sz="2500" spc="150">
                <a:solidFill>
                  <a:srgbClr val="FFFFFF"/>
                </a:solidFill>
                <a:latin typeface="Heebo Regular"/>
              </a:rPr>
              <a:t>TAQWA, INTELEKTUAL, PROFESIONAL</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1492853" y="3742815"/>
            <a:ext cx="2687374" cy="341250"/>
            <a:chOff x="0" y="0"/>
            <a:chExt cx="707786" cy="89877"/>
          </a:xfrm>
        </p:grpSpPr>
        <p:sp>
          <p:nvSpPr>
            <p:cNvPr name="Freeform 3" id="3"/>
            <p:cNvSpPr/>
            <p:nvPr/>
          </p:nvSpPr>
          <p:spPr>
            <a:xfrm flipH="false" flipV="false">
              <a:off x="0" y="0"/>
              <a:ext cx="707786" cy="89877"/>
            </a:xfrm>
            <a:custGeom>
              <a:avLst/>
              <a:gdLst/>
              <a:ahLst/>
              <a:cxnLst/>
              <a:rect r="r" b="b" t="t" l="l"/>
              <a:pathLst>
                <a:path h="89877" w="707786">
                  <a:moveTo>
                    <a:pt x="0" y="0"/>
                  </a:moveTo>
                  <a:lnTo>
                    <a:pt x="707786" y="0"/>
                  </a:lnTo>
                  <a:lnTo>
                    <a:pt x="707786" y="89877"/>
                  </a:lnTo>
                  <a:lnTo>
                    <a:pt x="0" y="89877"/>
                  </a:lnTo>
                  <a:close/>
                </a:path>
              </a:pathLst>
            </a:custGeom>
            <a:solidFill>
              <a:srgbClr val="B7CADB"/>
            </a:solidFill>
          </p:spPr>
        </p:sp>
        <p:sp>
          <p:nvSpPr>
            <p:cNvPr name="TextBox 4" id="4"/>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grpSp>
        <p:nvGrpSpPr>
          <p:cNvPr name="Group 5" id="5"/>
          <p:cNvGrpSpPr/>
          <p:nvPr/>
        </p:nvGrpSpPr>
        <p:grpSpPr>
          <a:xfrm rot="0">
            <a:off x="3259597" y="4697368"/>
            <a:ext cx="2224242" cy="397474"/>
            <a:chOff x="0" y="0"/>
            <a:chExt cx="585809" cy="104685"/>
          </a:xfrm>
        </p:grpSpPr>
        <p:sp>
          <p:nvSpPr>
            <p:cNvPr name="Freeform 6" id="6"/>
            <p:cNvSpPr/>
            <p:nvPr/>
          </p:nvSpPr>
          <p:spPr>
            <a:xfrm flipH="false" flipV="false">
              <a:off x="0" y="0"/>
              <a:ext cx="585809" cy="104685"/>
            </a:xfrm>
            <a:custGeom>
              <a:avLst/>
              <a:gdLst/>
              <a:ahLst/>
              <a:cxnLst/>
              <a:rect r="r" b="b" t="t" l="l"/>
              <a:pathLst>
                <a:path h="104685" w="585809">
                  <a:moveTo>
                    <a:pt x="0" y="0"/>
                  </a:moveTo>
                  <a:lnTo>
                    <a:pt x="585809" y="0"/>
                  </a:lnTo>
                  <a:lnTo>
                    <a:pt x="585809" y="104685"/>
                  </a:lnTo>
                  <a:lnTo>
                    <a:pt x="0" y="104685"/>
                  </a:lnTo>
                  <a:close/>
                </a:path>
              </a:pathLst>
            </a:custGeom>
            <a:solidFill>
              <a:srgbClr val="B7CADB"/>
            </a:solidFill>
          </p:spPr>
        </p:sp>
        <p:sp>
          <p:nvSpPr>
            <p:cNvPr name="TextBox 7" id="7"/>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grpSp>
        <p:nvGrpSpPr>
          <p:cNvPr name="Group 8" id="8"/>
          <p:cNvGrpSpPr/>
          <p:nvPr/>
        </p:nvGrpSpPr>
        <p:grpSpPr>
          <a:xfrm rot="0">
            <a:off x="7133890" y="1661232"/>
            <a:ext cx="10687050" cy="7265716"/>
            <a:chOff x="0" y="0"/>
            <a:chExt cx="2814696" cy="1913604"/>
          </a:xfrm>
        </p:grpSpPr>
        <p:sp>
          <p:nvSpPr>
            <p:cNvPr name="Freeform 9" id="9"/>
            <p:cNvSpPr/>
            <p:nvPr/>
          </p:nvSpPr>
          <p:spPr>
            <a:xfrm flipH="false" flipV="false">
              <a:off x="0" y="0"/>
              <a:ext cx="2814696" cy="1913604"/>
            </a:xfrm>
            <a:custGeom>
              <a:avLst/>
              <a:gdLst/>
              <a:ahLst/>
              <a:cxnLst/>
              <a:rect r="r" b="b" t="t" l="l"/>
              <a:pathLst>
                <a:path h="1913604" w="2814696">
                  <a:moveTo>
                    <a:pt x="0" y="0"/>
                  </a:moveTo>
                  <a:lnTo>
                    <a:pt x="2814696" y="0"/>
                  </a:lnTo>
                  <a:lnTo>
                    <a:pt x="2814696" y="1913604"/>
                  </a:lnTo>
                  <a:lnTo>
                    <a:pt x="0" y="1913604"/>
                  </a:lnTo>
                  <a:close/>
                </a:path>
              </a:pathLst>
            </a:custGeom>
            <a:solidFill>
              <a:srgbClr val="FAFAFA"/>
            </a:solidFill>
          </p:spPr>
        </p:sp>
        <p:sp>
          <p:nvSpPr>
            <p:cNvPr name="TextBox 10" id="10"/>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pic>
        <p:nvPicPr>
          <p:cNvPr name="Picture 11" id="1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658238" y="-1354352"/>
            <a:ext cx="3259524" cy="3259524"/>
          </a:xfrm>
          <a:prstGeom prst="rect">
            <a:avLst/>
          </a:prstGeom>
        </p:spPr>
      </p:pic>
      <p:pic>
        <p:nvPicPr>
          <p:cNvPr name="Picture 12" id="12"/>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2899669" y="8037153"/>
            <a:ext cx="4234221" cy="1397311"/>
          </a:xfrm>
          <a:prstGeom prst="rect">
            <a:avLst/>
          </a:prstGeom>
        </p:spPr>
      </p:pic>
      <p:pic>
        <p:nvPicPr>
          <p:cNvPr name="Picture 13" id="1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66286" t="0" r="0" b="0"/>
          <a:stretch>
            <a:fillRect/>
          </a:stretch>
        </p:blipFill>
        <p:spPr>
          <a:xfrm flipH="false" flipV="false" rot="0">
            <a:off x="1939227" y="6575584"/>
            <a:ext cx="1427502" cy="1397311"/>
          </a:xfrm>
          <a:prstGeom prst="rect">
            <a:avLst/>
          </a:prstGeom>
        </p:spPr>
      </p:pic>
      <p:sp>
        <p:nvSpPr>
          <p:cNvPr name="TextBox 14" id="14"/>
          <p:cNvSpPr txBox="true"/>
          <p:nvPr/>
        </p:nvSpPr>
        <p:spPr>
          <a:xfrm rot="0">
            <a:off x="1959913" y="3625219"/>
            <a:ext cx="3523927" cy="1270885"/>
          </a:xfrm>
          <a:prstGeom prst="rect">
            <a:avLst/>
          </a:prstGeom>
        </p:spPr>
        <p:txBody>
          <a:bodyPr anchor="t" rtlCol="false" tIns="0" lIns="0" bIns="0" rIns="0">
            <a:spAutoFit/>
          </a:bodyPr>
          <a:lstStyle/>
          <a:p>
            <a:pPr>
              <a:lnSpc>
                <a:spcPts val="10081"/>
              </a:lnSpc>
            </a:pPr>
            <a:r>
              <a:rPr lang="en-US" sz="8401">
                <a:solidFill>
                  <a:srgbClr val="000000"/>
                </a:solidFill>
                <a:latin typeface="Heebo Bold"/>
              </a:rPr>
              <a:t>Aswaja </a:t>
            </a:r>
          </a:p>
        </p:txBody>
      </p:sp>
      <p:sp>
        <p:nvSpPr>
          <p:cNvPr name="TextBox 15" id="15"/>
          <p:cNvSpPr txBox="true"/>
          <p:nvPr/>
        </p:nvSpPr>
        <p:spPr>
          <a:xfrm rot="0">
            <a:off x="7524750" y="1815644"/>
            <a:ext cx="10080197" cy="3880381"/>
          </a:xfrm>
          <a:prstGeom prst="rect">
            <a:avLst/>
          </a:prstGeom>
        </p:spPr>
        <p:txBody>
          <a:bodyPr anchor="t" rtlCol="false" tIns="0" lIns="0" bIns="0" rIns="0">
            <a:spAutoFit/>
          </a:bodyPr>
          <a:lstStyle/>
          <a:p>
            <a:pPr>
              <a:lnSpc>
                <a:spcPts val="2795"/>
              </a:lnSpc>
            </a:pPr>
            <a:r>
              <a:rPr lang="en-US" sz="2541">
                <a:solidFill>
                  <a:srgbClr val="000000"/>
                </a:solidFill>
                <a:latin typeface="Mukta Mahee Regular"/>
              </a:rPr>
              <a:t> Sabda Rasululloh Saw</a:t>
            </a:r>
          </a:p>
          <a:p>
            <a:pPr>
              <a:lnSpc>
                <a:spcPts val="2795"/>
              </a:lnSpc>
            </a:pPr>
          </a:p>
          <a:p>
            <a:pPr>
              <a:lnSpc>
                <a:spcPts val="2795"/>
              </a:lnSpc>
            </a:pPr>
            <a:r>
              <a:rPr lang="en-US" sz="2541">
                <a:solidFill>
                  <a:srgbClr val="000000"/>
                </a:solidFill>
                <a:cs typeface="Mukta Mahee Regular"/>
              </a:rPr>
              <a:t>أَلَا إِنَّ مَنْ قَبْلَكُمْ مِنْ أَهْلِ الْكِتَابِ افْتَرَقُوا عَلَى ثِنْتَيْنِ وَسَبْعِينَ مِلَّةً وَإِنَّ هَذِهِ الْمِلَّةَ سَتَفْتَرِقُ عَلَى ثَلَاثٍ وَسَبْعِينَ: ثِنْتَانِ وَسَبْعُونَ فِي النَّارِ وَوَاحِدَةٌ فِي الْجَنَّةِ وَهِيَ الْجَمَاعَةُ</a:t>
            </a:r>
          </a:p>
          <a:p>
            <a:pPr>
              <a:lnSpc>
                <a:spcPts val="2795"/>
              </a:lnSpc>
            </a:pPr>
          </a:p>
          <a:p>
            <a:pPr>
              <a:lnSpc>
                <a:spcPts val="2795"/>
              </a:lnSpc>
            </a:pPr>
            <a:r>
              <a:rPr lang="en-US" sz="2541">
                <a:solidFill>
                  <a:srgbClr val="000000"/>
                </a:solidFill>
                <a:latin typeface="Mukta Mahee Regular"/>
              </a:rPr>
              <a:t>Ingatlah, sesungguhnya orang-orang sebelum kalian dari Ahli Kitab terpisah atas tujuh puluh dua agama. Dan sesungguhnya agama ini (Islam) akan terpisah atas tujuh puluh tiga golongan. Tujuh puluh dua golongan di neraka dan satu golongan di surga. Golongan (yang di surga) itu adalah jamaah (HR. Abu Dawud no. 4597, Imam Al-Mundziri menilai hadis ini hasan).</a:t>
            </a:r>
          </a:p>
        </p:txBody>
      </p:sp>
      <p:sp>
        <p:nvSpPr>
          <p:cNvPr name="TextBox 16" id="16"/>
          <p:cNvSpPr txBox="true"/>
          <p:nvPr/>
        </p:nvSpPr>
        <p:spPr>
          <a:xfrm rot="0">
            <a:off x="7505700" y="5733216"/>
            <a:ext cx="10003997" cy="3193733"/>
          </a:xfrm>
          <a:prstGeom prst="rect">
            <a:avLst/>
          </a:prstGeom>
        </p:spPr>
        <p:txBody>
          <a:bodyPr anchor="t" rtlCol="false" tIns="0" lIns="0" bIns="0" rIns="0">
            <a:spAutoFit/>
          </a:bodyPr>
          <a:lstStyle/>
          <a:p>
            <a:pPr>
              <a:lnSpc>
                <a:spcPts val="3187"/>
              </a:lnSpc>
            </a:pPr>
            <a:r>
              <a:rPr lang="en-US" sz="2550">
                <a:solidFill>
                  <a:srgbClr val="000000"/>
                </a:solidFill>
                <a:latin typeface="Mukta Mahee Regular"/>
              </a:rPr>
              <a:t>Dalam riwayat lain dari Imam Tirmidzi, Rasulullah ﷺ ditanya siapakah satu kelompok yang selamat itu? Lalu beliau ﷺ menjawab:</a:t>
            </a:r>
          </a:p>
          <a:p>
            <a:pPr>
              <a:lnSpc>
                <a:spcPts val="3187"/>
              </a:lnSpc>
            </a:pPr>
          </a:p>
          <a:p>
            <a:pPr>
              <a:lnSpc>
                <a:spcPts val="3187"/>
              </a:lnSpc>
            </a:pPr>
            <a:r>
              <a:rPr lang="en-US" sz="2550">
                <a:solidFill>
                  <a:srgbClr val="000000"/>
                </a:solidFill>
                <a:cs typeface="Mukta Mahee Regular"/>
              </a:rPr>
              <a:t>مَا أَنَا عَلَيْهِ وَأَصْحَابِي</a:t>
            </a:r>
          </a:p>
          <a:p>
            <a:pPr>
              <a:lnSpc>
                <a:spcPts val="3187"/>
              </a:lnSpc>
            </a:pPr>
          </a:p>
          <a:p>
            <a:pPr>
              <a:lnSpc>
                <a:spcPts val="3187"/>
              </a:lnSpc>
            </a:pPr>
            <a:r>
              <a:rPr lang="en-US" sz="2550">
                <a:solidFill>
                  <a:srgbClr val="000000"/>
                </a:solidFill>
                <a:latin typeface="Mukta Mahee Regular"/>
              </a:rPr>
              <a:t>(Golongan yang mengikuti) sesuatu yang aku dan para Sahabatku ada di atasnya (HR. Tirmidzi no. 2641; Imam Al-’Iraqi menilai sanad hadis ini bagus).</a:t>
            </a:r>
          </a:p>
        </p:txBody>
      </p:sp>
      <p:grpSp>
        <p:nvGrpSpPr>
          <p:cNvPr name="Group 17" id="17"/>
          <p:cNvGrpSpPr/>
          <p:nvPr/>
        </p:nvGrpSpPr>
        <p:grpSpPr>
          <a:xfrm rot="0">
            <a:off x="428184" y="541835"/>
            <a:ext cx="4449586" cy="954681"/>
            <a:chOff x="0" y="0"/>
            <a:chExt cx="5932782" cy="1272908"/>
          </a:xfrm>
        </p:grpSpPr>
        <p:pic>
          <p:nvPicPr>
            <p:cNvPr name="Picture 18" id="18"/>
            <p:cNvPicPr>
              <a:picLocks noChangeAspect="true"/>
            </p:cNvPicPr>
            <p:nvPr/>
          </p:nvPicPr>
          <p:blipFill>
            <a:blip r:embed="rId6"/>
            <a:srcRect l="12469" t="10217" r="12469" b="11970"/>
            <a:stretch>
              <a:fillRect/>
            </a:stretch>
          </p:blipFill>
          <p:spPr>
            <a:xfrm flipH="false" flipV="false" rot="0">
              <a:off x="0" y="0"/>
              <a:ext cx="1227908" cy="1272908"/>
            </a:xfrm>
            <a:prstGeom prst="rect">
              <a:avLst/>
            </a:prstGeom>
          </p:spPr>
        </p:pic>
        <p:sp>
          <p:nvSpPr>
            <p:cNvPr name="TextBox 19" id="19"/>
            <p:cNvSpPr txBox="true"/>
            <p:nvPr/>
          </p:nvSpPr>
          <p:spPr>
            <a:xfrm rot="0">
              <a:off x="1429343" y="76395"/>
              <a:ext cx="4503439" cy="1110592"/>
            </a:xfrm>
            <a:prstGeom prst="rect">
              <a:avLst/>
            </a:prstGeom>
          </p:spPr>
          <p:txBody>
            <a:bodyPr anchor="t" rtlCol="false" tIns="0" lIns="0" bIns="0" rIns="0">
              <a:spAutoFit/>
            </a:bodyPr>
            <a:lstStyle/>
            <a:p>
              <a:pPr algn="just">
                <a:lnSpc>
                  <a:spcPts val="3331"/>
                </a:lnSpc>
              </a:pPr>
              <a:r>
                <a:rPr lang="en-US" sz="2686" spc="107">
                  <a:solidFill>
                    <a:srgbClr val="000000"/>
                  </a:solidFill>
                  <a:latin typeface="Heebo Regular"/>
                </a:rPr>
                <a:t>KOMISARIAT </a:t>
              </a:r>
            </a:p>
            <a:p>
              <a:pPr algn="just">
                <a:lnSpc>
                  <a:spcPts val="3331"/>
                </a:lnSpc>
              </a:pPr>
              <a:r>
                <a:rPr lang="en-US" sz="2686" spc="107">
                  <a:solidFill>
                    <a:srgbClr val="000000"/>
                  </a:solidFill>
                  <a:latin typeface="Heebo Regular"/>
                </a:rPr>
                <a:t>PELITA BANGSA </a:t>
              </a:r>
            </a:p>
          </p:txBody>
        </p:sp>
      </p:grpSp>
      <p:sp>
        <p:nvSpPr>
          <p:cNvPr name="TextBox 20" id="20"/>
          <p:cNvSpPr txBox="true"/>
          <p:nvPr/>
        </p:nvSpPr>
        <p:spPr>
          <a:xfrm rot="0">
            <a:off x="13019387" y="9105745"/>
            <a:ext cx="3738170" cy="860424"/>
          </a:xfrm>
          <a:prstGeom prst="rect">
            <a:avLst/>
          </a:prstGeom>
        </p:spPr>
        <p:txBody>
          <a:bodyPr anchor="t" rtlCol="false" tIns="0" lIns="0" bIns="0" rIns="0">
            <a:spAutoFit/>
          </a:bodyPr>
          <a:lstStyle/>
          <a:p>
            <a:pPr algn="r">
              <a:lnSpc>
                <a:spcPts val="3500"/>
              </a:lnSpc>
            </a:pPr>
            <a:r>
              <a:rPr lang="en-US" sz="2500" spc="150">
                <a:solidFill>
                  <a:srgbClr val="000000"/>
                </a:solidFill>
                <a:latin typeface="Heebo Regular"/>
              </a:rPr>
              <a:t>TAQWA, INTELEKTUAL, PROFESIONAL</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5675700" y="1203801"/>
            <a:ext cx="6936599" cy="341250"/>
            <a:chOff x="0" y="0"/>
            <a:chExt cx="1826923" cy="89877"/>
          </a:xfrm>
        </p:grpSpPr>
        <p:sp>
          <p:nvSpPr>
            <p:cNvPr name="Freeform 3" id="3"/>
            <p:cNvSpPr/>
            <p:nvPr/>
          </p:nvSpPr>
          <p:spPr>
            <a:xfrm flipH="false" flipV="false">
              <a:off x="0" y="0"/>
              <a:ext cx="1826923" cy="89877"/>
            </a:xfrm>
            <a:custGeom>
              <a:avLst/>
              <a:gdLst/>
              <a:ahLst/>
              <a:cxnLst/>
              <a:rect r="r" b="b" t="t" l="l"/>
              <a:pathLst>
                <a:path h="89877" w="1826923">
                  <a:moveTo>
                    <a:pt x="0" y="0"/>
                  </a:moveTo>
                  <a:lnTo>
                    <a:pt x="1826923" y="0"/>
                  </a:lnTo>
                  <a:lnTo>
                    <a:pt x="1826923" y="89877"/>
                  </a:lnTo>
                  <a:lnTo>
                    <a:pt x="0" y="89877"/>
                  </a:lnTo>
                  <a:close/>
                </a:path>
              </a:pathLst>
            </a:custGeom>
            <a:solidFill>
              <a:srgbClr val="B7CADB"/>
            </a:solidFill>
          </p:spPr>
        </p:sp>
        <p:sp>
          <p:nvSpPr>
            <p:cNvPr name="TextBox 4" id="4"/>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4627971" y="4323706"/>
            <a:ext cx="5077364" cy="3403356"/>
          </a:xfrm>
          <a:prstGeom prst="rect">
            <a:avLst/>
          </a:prstGeom>
        </p:spPr>
      </p:pic>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12401358" y="4323706"/>
            <a:ext cx="5077364" cy="3403356"/>
          </a:xfrm>
          <a:prstGeom prst="rect">
            <a:avLst/>
          </a:prstGeom>
        </p:spPr>
      </p:pic>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8514664" y="4323706"/>
            <a:ext cx="5077364" cy="3403356"/>
          </a:xfrm>
          <a:prstGeom prst="rect">
            <a:avLst/>
          </a:prstGeom>
        </p:spPr>
      </p:pic>
      <p:grpSp>
        <p:nvGrpSpPr>
          <p:cNvPr name="Group 8" id="8"/>
          <p:cNvGrpSpPr/>
          <p:nvPr/>
        </p:nvGrpSpPr>
        <p:grpSpPr>
          <a:xfrm rot="0">
            <a:off x="6475108" y="3486702"/>
            <a:ext cx="1406213" cy="1267236"/>
            <a:chOff x="0" y="0"/>
            <a:chExt cx="370361" cy="333758"/>
          </a:xfrm>
        </p:grpSpPr>
        <p:sp>
          <p:nvSpPr>
            <p:cNvPr name="Freeform 9" id="9"/>
            <p:cNvSpPr/>
            <p:nvPr/>
          </p:nvSpPr>
          <p:spPr>
            <a:xfrm flipH="false" flipV="false">
              <a:off x="0" y="0"/>
              <a:ext cx="370361" cy="333758"/>
            </a:xfrm>
            <a:custGeom>
              <a:avLst/>
              <a:gdLst/>
              <a:ahLst/>
              <a:cxnLst/>
              <a:rect r="r" b="b" t="t" l="l"/>
              <a:pathLst>
                <a:path h="333758" w="370361">
                  <a:moveTo>
                    <a:pt x="0" y="0"/>
                  </a:moveTo>
                  <a:lnTo>
                    <a:pt x="370361" y="0"/>
                  </a:lnTo>
                  <a:lnTo>
                    <a:pt x="370361" y="333758"/>
                  </a:lnTo>
                  <a:lnTo>
                    <a:pt x="0" y="333758"/>
                  </a:lnTo>
                  <a:close/>
                </a:path>
              </a:pathLst>
            </a:custGeom>
            <a:solidFill>
              <a:srgbClr val="6182A8"/>
            </a:solidFill>
          </p:spPr>
        </p:sp>
        <p:sp>
          <p:nvSpPr>
            <p:cNvPr name="TextBox 10" id="10"/>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pic>
        <p:nvPicPr>
          <p:cNvPr name="Picture 11" id="11"/>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6862371" y="3777699"/>
            <a:ext cx="631685" cy="631685"/>
          </a:xfrm>
          <a:prstGeom prst="rect">
            <a:avLst/>
          </a:prstGeom>
        </p:spPr>
      </p:pic>
      <p:grpSp>
        <p:nvGrpSpPr>
          <p:cNvPr name="Group 12" id="12"/>
          <p:cNvGrpSpPr/>
          <p:nvPr/>
        </p:nvGrpSpPr>
        <p:grpSpPr>
          <a:xfrm rot="0">
            <a:off x="14240302" y="3486702"/>
            <a:ext cx="1406213" cy="1267236"/>
            <a:chOff x="0" y="0"/>
            <a:chExt cx="370361" cy="333758"/>
          </a:xfrm>
        </p:grpSpPr>
        <p:sp>
          <p:nvSpPr>
            <p:cNvPr name="Freeform 13" id="13"/>
            <p:cNvSpPr/>
            <p:nvPr/>
          </p:nvSpPr>
          <p:spPr>
            <a:xfrm flipH="false" flipV="false">
              <a:off x="0" y="0"/>
              <a:ext cx="370361" cy="333758"/>
            </a:xfrm>
            <a:custGeom>
              <a:avLst/>
              <a:gdLst/>
              <a:ahLst/>
              <a:cxnLst/>
              <a:rect r="r" b="b" t="t" l="l"/>
              <a:pathLst>
                <a:path h="333758" w="370361">
                  <a:moveTo>
                    <a:pt x="0" y="0"/>
                  </a:moveTo>
                  <a:lnTo>
                    <a:pt x="370361" y="0"/>
                  </a:lnTo>
                  <a:lnTo>
                    <a:pt x="370361" y="333758"/>
                  </a:lnTo>
                  <a:lnTo>
                    <a:pt x="0" y="333758"/>
                  </a:lnTo>
                  <a:close/>
                </a:path>
              </a:pathLst>
            </a:custGeom>
            <a:solidFill>
              <a:srgbClr val="6182A8"/>
            </a:solidFill>
          </p:spPr>
        </p:sp>
        <p:sp>
          <p:nvSpPr>
            <p:cNvPr name="TextBox 14" id="14"/>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pic>
        <p:nvPicPr>
          <p:cNvPr name="Picture 15" id="1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4652751" y="3868164"/>
            <a:ext cx="581315" cy="581315"/>
          </a:xfrm>
          <a:prstGeom prst="rect">
            <a:avLst/>
          </a:prstGeom>
        </p:spPr>
      </p:pic>
      <p:pic>
        <p:nvPicPr>
          <p:cNvPr name="Picture 16" id="16"/>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66286" t="0" r="0" b="0"/>
          <a:stretch>
            <a:fillRect/>
          </a:stretch>
        </p:blipFill>
        <p:spPr>
          <a:xfrm flipH="false" flipV="false" rot="0">
            <a:off x="15831798" y="1028700"/>
            <a:ext cx="1427502" cy="1397311"/>
          </a:xfrm>
          <a:prstGeom prst="rect">
            <a:avLst/>
          </a:prstGeom>
        </p:spPr>
      </p:pic>
      <p:pic>
        <p:nvPicPr>
          <p:cNvPr name="Picture 17" id="17"/>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66286" t="0" r="0" b="0"/>
          <a:stretch>
            <a:fillRect/>
          </a:stretch>
        </p:blipFill>
        <p:spPr>
          <a:xfrm flipH="false" flipV="false" rot="0">
            <a:off x="17259300" y="-368611"/>
            <a:ext cx="1427502" cy="1397311"/>
          </a:xfrm>
          <a:prstGeom prst="rect">
            <a:avLst/>
          </a:prstGeom>
        </p:spPr>
      </p:pic>
      <p:pic>
        <p:nvPicPr>
          <p:cNvPr name="Picture 18" id="18"/>
          <p:cNvPicPr>
            <a:picLocks noChangeAspect="true"/>
          </p:cNvPicPr>
          <p:nvPr/>
        </p:nvPicPr>
        <p:blipFill>
          <a:blip r:embed="rId10"/>
          <a:srcRect l="0" t="0" r="0" b="0"/>
          <a:stretch>
            <a:fillRect/>
          </a:stretch>
        </p:blipFill>
        <p:spPr>
          <a:xfrm flipH="false" flipV="false" rot="0">
            <a:off x="1349219" y="2104156"/>
            <a:ext cx="6920350" cy="6920350"/>
          </a:xfrm>
          <a:prstGeom prst="rect">
            <a:avLst/>
          </a:prstGeom>
        </p:spPr>
      </p:pic>
      <p:pic>
        <p:nvPicPr>
          <p:cNvPr name="Picture 19" id="19"/>
          <p:cNvPicPr>
            <a:picLocks noChangeAspect="true"/>
          </p:cNvPicPr>
          <p:nvPr/>
        </p:nvPicPr>
        <p:blipFill>
          <a:blip r:embed="rId11"/>
          <a:srcRect l="0" t="0" r="0" b="0"/>
          <a:stretch>
            <a:fillRect/>
          </a:stretch>
        </p:blipFill>
        <p:spPr>
          <a:xfrm flipH="false" flipV="false" rot="0">
            <a:off x="9272809" y="2104156"/>
            <a:ext cx="6945046" cy="6945046"/>
          </a:xfrm>
          <a:prstGeom prst="rect">
            <a:avLst/>
          </a:prstGeom>
        </p:spPr>
      </p:pic>
      <p:grpSp>
        <p:nvGrpSpPr>
          <p:cNvPr name="Group 20" id="20"/>
          <p:cNvGrpSpPr/>
          <p:nvPr/>
        </p:nvGrpSpPr>
        <p:grpSpPr>
          <a:xfrm rot="0">
            <a:off x="478052" y="682974"/>
            <a:ext cx="4449586" cy="954681"/>
            <a:chOff x="0" y="0"/>
            <a:chExt cx="5932782" cy="1272908"/>
          </a:xfrm>
        </p:grpSpPr>
        <p:pic>
          <p:nvPicPr>
            <p:cNvPr name="Picture 21" id="21"/>
            <p:cNvPicPr>
              <a:picLocks noChangeAspect="true"/>
            </p:cNvPicPr>
            <p:nvPr/>
          </p:nvPicPr>
          <p:blipFill>
            <a:blip r:embed="rId12"/>
            <a:srcRect l="12469" t="10217" r="12469" b="11970"/>
            <a:stretch>
              <a:fillRect/>
            </a:stretch>
          </p:blipFill>
          <p:spPr>
            <a:xfrm flipH="false" flipV="false" rot="0">
              <a:off x="0" y="0"/>
              <a:ext cx="1227908" cy="1272908"/>
            </a:xfrm>
            <a:prstGeom prst="rect">
              <a:avLst/>
            </a:prstGeom>
          </p:spPr>
        </p:pic>
        <p:sp>
          <p:nvSpPr>
            <p:cNvPr name="TextBox 22" id="22"/>
            <p:cNvSpPr txBox="true"/>
            <p:nvPr/>
          </p:nvSpPr>
          <p:spPr>
            <a:xfrm rot="0">
              <a:off x="1429343" y="76395"/>
              <a:ext cx="4503439" cy="1110592"/>
            </a:xfrm>
            <a:prstGeom prst="rect">
              <a:avLst/>
            </a:prstGeom>
          </p:spPr>
          <p:txBody>
            <a:bodyPr anchor="t" rtlCol="false" tIns="0" lIns="0" bIns="0" rIns="0">
              <a:spAutoFit/>
            </a:bodyPr>
            <a:lstStyle/>
            <a:p>
              <a:pPr algn="just">
                <a:lnSpc>
                  <a:spcPts val="3331"/>
                </a:lnSpc>
              </a:pPr>
              <a:r>
                <a:rPr lang="en-US" sz="2686" spc="107">
                  <a:solidFill>
                    <a:srgbClr val="000000"/>
                  </a:solidFill>
                  <a:latin typeface="Heebo Regular"/>
                </a:rPr>
                <a:t>KOMISARIAT </a:t>
              </a:r>
            </a:p>
            <a:p>
              <a:pPr algn="just">
                <a:lnSpc>
                  <a:spcPts val="3331"/>
                </a:lnSpc>
              </a:pPr>
              <a:r>
                <a:rPr lang="en-US" sz="2686" spc="107">
                  <a:solidFill>
                    <a:srgbClr val="000000"/>
                  </a:solidFill>
                  <a:latin typeface="Heebo Regular"/>
                </a:rPr>
                <a:t>PELITA BANGSA </a:t>
              </a:r>
            </a:p>
          </p:txBody>
        </p:sp>
      </p:grpSp>
      <p:grpSp>
        <p:nvGrpSpPr>
          <p:cNvPr name="Group 23" id="23"/>
          <p:cNvGrpSpPr/>
          <p:nvPr/>
        </p:nvGrpSpPr>
        <p:grpSpPr>
          <a:xfrm rot="0">
            <a:off x="6638112" y="2310413"/>
            <a:ext cx="1080204" cy="935405"/>
            <a:chOff x="0" y="0"/>
            <a:chExt cx="284498" cy="246362"/>
          </a:xfrm>
        </p:grpSpPr>
        <p:sp>
          <p:nvSpPr>
            <p:cNvPr name="Freeform 24" id="24"/>
            <p:cNvSpPr/>
            <p:nvPr/>
          </p:nvSpPr>
          <p:spPr>
            <a:xfrm flipH="false" flipV="false">
              <a:off x="0" y="0"/>
              <a:ext cx="284498" cy="246362"/>
            </a:xfrm>
            <a:custGeom>
              <a:avLst/>
              <a:gdLst/>
              <a:ahLst/>
              <a:cxnLst/>
              <a:rect r="r" b="b" t="t" l="l"/>
              <a:pathLst>
                <a:path h="246362" w="284498">
                  <a:moveTo>
                    <a:pt x="0" y="0"/>
                  </a:moveTo>
                  <a:lnTo>
                    <a:pt x="284498" y="0"/>
                  </a:lnTo>
                  <a:lnTo>
                    <a:pt x="284498" y="246362"/>
                  </a:lnTo>
                  <a:lnTo>
                    <a:pt x="0" y="246362"/>
                  </a:lnTo>
                  <a:close/>
                </a:path>
              </a:pathLst>
            </a:custGeom>
            <a:solidFill>
              <a:srgbClr val="FFFFFF"/>
            </a:solidFill>
          </p:spPr>
        </p:sp>
        <p:sp>
          <p:nvSpPr>
            <p:cNvPr name="TextBox 25" id="25"/>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pic>
        <p:nvPicPr>
          <p:cNvPr name="Picture 26" id="26"/>
          <p:cNvPicPr>
            <a:picLocks noChangeAspect="true"/>
          </p:cNvPicPr>
          <p:nvPr/>
        </p:nvPicPr>
        <p:blipFill>
          <a:blip r:embed="rId13"/>
          <a:srcRect l="29103" t="14495" r="28713" b="13761"/>
          <a:stretch>
            <a:fillRect/>
          </a:stretch>
        </p:blipFill>
        <p:spPr>
          <a:xfrm flipH="false" flipV="false" rot="0">
            <a:off x="7166653" y="2225478"/>
            <a:ext cx="537749" cy="914593"/>
          </a:xfrm>
          <a:prstGeom prst="rect">
            <a:avLst/>
          </a:prstGeom>
        </p:spPr>
      </p:pic>
      <p:sp>
        <p:nvSpPr>
          <p:cNvPr name="TextBox 27" id="27"/>
          <p:cNvSpPr txBox="true"/>
          <p:nvPr/>
        </p:nvSpPr>
        <p:spPr>
          <a:xfrm rot="0">
            <a:off x="5093752" y="568674"/>
            <a:ext cx="7549157" cy="1019175"/>
          </a:xfrm>
          <a:prstGeom prst="rect">
            <a:avLst/>
          </a:prstGeom>
        </p:spPr>
        <p:txBody>
          <a:bodyPr anchor="t" rtlCol="false" tIns="0" lIns="0" bIns="0" rIns="0">
            <a:spAutoFit/>
          </a:bodyPr>
          <a:lstStyle/>
          <a:p>
            <a:pPr algn="ctr">
              <a:lnSpc>
                <a:spcPts val="8399"/>
              </a:lnSpc>
            </a:pPr>
            <a:r>
              <a:rPr lang="en-US" sz="5999">
                <a:solidFill>
                  <a:srgbClr val="000000"/>
                </a:solidFill>
                <a:latin typeface="Heebo Bold"/>
              </a:rPr>
              <a:t>Sanad Keilmuan</a:t>
            </a:r>
          </a:p>
        </p:txBody>
      </p:sp>
      <p:sp>
        <p:nvSpPr>
          <p:cNvPr name="TextBox 28" id="28"/>
          <p:cNvSpPr txBox="true"/>
          <p:nvPr/>
        </p:nvSpPr>
        <p:spPr>
          <a:xfrm rot="0">
            <a:off x="13019387" y="9105745"/>
            <a:ext cx="3738170" cy="860424"/>
          </a:xfrm>
          <a:prstGeom prst="rect">
            <a:avLst/>
          </a:prstGeom>
        </p:spPr>
        <p:txBody>
          <a:bodyPr anchor="t" rtlCol="false" tIns="0" lIns="0" bIns="0" rIns="0">
            <a:spAutoFit/>
          </a:bodyPr>
          <a:lstStyle/>
          <a:p>
            <a:pPr algn="r">
              <a:lnSpc>
                <a:spcPts val="3500"/>
              </a:lnSpc>
            </a:pPr>
            <a:r>
              <a:rPr lang="en-US" sz="2500" spc="150">
                <a:solidFill>
                  <a:srgbClr val="000000"/>
                </a:solidFill>
                <a:latin typeface="Heebo Regular"/>
              </a:rPr>
              <a:t>TAQWA, INTELEKTUAL, PROFESIONAL</a:t>
            </a:r>
          </a:p>
        </p:txBody>
      </p:sp>
      <p:grpSp>
        <p:nvGrpSpPr>
          <p:cNvPr name="Group 29" id="29"/>
          <p:cNvGrpSpPr/>
          <p:nvPr/>
        </p:nvGrpSpPr>
        <p:grpSpPr>
          <a:xfrm rot="0">
            <a:off x="14652751" y="2310413"/>
            <a:ext cx="1080204" cy="935405"/>
            <a:chOff x="0" y="0"/>
            <a:chExt cx="284498" cy="246362"/>
          </a:xfrm>
        </p:grpSpPr>
        <p:sp>
          <p:nvSpPr>
            <p:cNvPr name="Freeform 30" id="30"/>
            <p:cNvSpPr/>
            <p:nvPr/>
          </p:nvSpPr>
          <p:spPr>
            <a:xfrm flipH="false" flipV="false">
              <a:off x="0" y="0"/>
              <a:ext cx="284498" cy="246362"/>
            </a:xfrm>
            <a:custGeom>
              <a:avLst/>
              <a:gdLst/>
              <a:ahLst/>
              <a:cxnLst/>
              <a:rect r="r" b="b" t="t" l="l"/>
              <a:pathLst>
                <a:path h="246362" w="284498">
                  <a:moveTo>
                    <a:pt x="0" y="0"/>
                  </a:moveTo>
                  <a:lnTo>
                    <a:pt x="284498" y="0"/>
                  </a:lnTo>
                  <a:lnTo>
                    <a:pt x="284498" y="246362"/>
                  </a:lnTo>
                  <a:lnTo>
                    <a:pt x="0" y="246362"/>
                  </a:lnTo>
                  <a:close/>
                </a:path>
              </a:pathLst>
            </a:custGeom>
            <a:solidFill>
              <a:srgbClr val="FFFFFF"/>
            </a:solidFill>
          </p:spPr>
        </p:sp>
        <p:sp>
          <p:nvSpPr>
            <p:cNvPr name="TextBox 31" id="31"/>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pic>
        <p:nvPicPr>
          <p:cNvPr name="Picture 32" id="32"/>
          <p:cNvPicPr>
            <a:picLocks noChangeAspect="true"/>
          </p:cNvPicPr>
          <p:nvPr/>
        </p:nvPicPr>
        <p:blipFill>
          <a:blip r:embed="rId13"/>
          <a:srcRect l="29103" t="14495" r="28713" b="13761"/>
          <a:stretch>
            <a:fillRect/>
          </a:stretch>
        </p:blipFill>
        <p:spPr>
          <a:xfrm flipH="false" flipV="false" rot="0">
            <a:off x="15108765" y="2225478"/>
            <a:ext cx="537749" cy="914593"/>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5675700" y="1203801"/>
            <a:ext cx="6936599" cy="341250"/>
            <a:chOff x="0" y="0"/>
            <a:chExt cx="1826923" cy="89877"/>
          </a:xfrm>
        </p:grpSpPr>
        <p:sp>
          <p:nvSpPr>
            <p:cNvPr name="Freeform 3" id="3"/>
            <p:cNvSpPr/>
            <p:nvPr/>
          </p:nvSpPr>
          <p:spPr>
            <a:xfrm flipH="false" flipV="false">
              <a:off x="0" y="0"/>
              <a:ext cx="1826923" cy="89877"/>
            </a:xfrm>
            <a:custGeom>
              <a:avLst/>
              <a:gdLst/>
              <a:ahLst/>
              <a:cxnLst/>
              <a:rect r="r" b="b" t="t" l="l"/>
              <a:pathLst>
                <a:path h="89877" w="1826923">
                  <a:moveTo>
                    <a:pt x="0" y="0"/>
                  </a:moveTo>
                  <a:lnTo>
                    <a:pt x="1826923" y="0"/>
                  </a:lnTo>
                  <a:lnTo>
                    <a:pt x="1826923" y="89877"/>
                  </a:lnTo>
                  <a:lnTo>
                    <a:pt x="0" y="89877"/>
                  </a:lnTo>
                  <a:close/>
                </a:path>
              </a:pathLst>
            </a:custGeom>
            <a:solidFill>
              <a:srgbClr val="B7CADB"/>
            </a:solidFill>
          </p:spPr>
        </p:sp>
        <p:sp>
          <p:nvSpPr>
            <p:cNvPr name="TextBox 4" id="4"/>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4627971" y="4323706"/>
            <a:ext cx="5077364" cy="3403356"/>
          </a:xfrm>
          <a:prstGeom prst="rect">
            <a:avLst/>
          </a:prstGeom>
        </p:spPr>
      </p:pic>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12401358" y="4323706"/>
            <a:ext cx="5077364" cy="3403356"/>
          </a:xfrm>
          <a:prstGeom prst="rect">
            <a:avLst/>
          </a:prstGeom>
        </p:spPr>
      </p:pic>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8514664" y="4323706"/>
            <a:ext cx="5077364" cy="3403356"/>
          </a:xfrm>
          <a:prstGeom prst="rect">
            <a:avLst/>
          </a:prstGeom>
        </p:spPr>
      </p:pic>
      <p:grpSp>
        <p:nvGrpSpPr>
          <p:cNvPr name="Group 8" id="8"/>
          <p:cNvGrpSpPr/>
          <p:nvPr/>
        </p:nvGrpSpPr>
        <p:grpSpPr>
          <a:xfrm rot="0">
            <a:off x="6475108" y="3486702"/>
            <a:ext cx="1406213" cy="1267236"/>
            <a:chOff x="0" y="0"/>
            <a:chExt cx="370361" cy="333758"/>
          </a:xfrm>
        </p:grpSpPr>
        <p:sp>
          <p:nvSpPr>
            <p:cNvPr name="Freeform 9" id="9"/>
            <p:cNvSpPr/>
            <p:nvPr/>
          </p:nvSpPr>
          <p:spPr>
            <a:xfrm flipH="false" flipV="false">
              <a:off x="0" y="0"/>
              <a:ext cx="370361" cy="333758"/>
            </a:xfrm>
            <a:custGeom>
              <a:avLst/>
              <a:gdLst/>
              <a:ahLst/>
              <a:cxnLst/>
              <a:rect r="r" b="b" t="t" l="l"/>
              <a:pathLst>
                <a:path h="333758" w="370361">
                  <a:moveTo>
                    <a:pt x="0" y="0"/>
                  </a:moveTo>
                  <a:lnTo>
                    <a:pt x="370361" y="0"/>
                  </a:lnTo>
                  <a:lnTo>
                    <a:pt x="370361" y="333758"/>
                  </a:lnTo>
                  <a:lnTo>
                    <a:pt x="0" y="333758"/>
                  </a:lnTo>
                  <a:close/>
                </a:path>
              </a:pathLst>
            </a:custGeom>
            <a:solidFill>
              <a:srgbClr val="6182A8"/>
            </a:solidFill>
          </p:spPr>
        </p:sp>
        <p:sp>
          <p:nvSpPr>
            <p:cNvPr name="TextBox 10" id="10"/>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pic>
        <p:nvPicPr>
          <p:cNvPr name="Picture 11" id="11"/>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6862371" y="3777699"/>
            <a:ext cx="631685" cy="631685"/>
          </a:xfrm>
          <a:prstGeom prst="rect">
            <a:avLst/>
          </a:prstGeom>
        </p:spPr>
      </p:pic>
      <p:grpSp>
        <p:nvGrpSpPr>
          <p:cNvPr name="Group 12" id="12"/>
          <p:cNvGrpSpPr/>
          <p:nvPr/>
        </p:nvGrpSpPr>
        <p:grpSpPr>
          <a:xfrm rot="0">
            <a:off x="14240302" y="3486702"/>
            <a:ext cx="1406213" cy="1267236"/>
            <a:chOff x="0" y="0"/>
            <a:chExt cx="370361" cy="333758"/>
          </a:xfrm>
        </p:grpSpPr>
        <p:sp>
          <p:nvSpPr>
            <p:cNvPr name="Freeform 13" id="13"/>
            <p:cNvSpPr/>
            <p:nvPr/>
          </p:nvSpPr>
          <p:spPr>
            <a:xfrm flipH="false" flipV="false">
              <a:off x="0" y="0"/>
              <a:ext cx="370361" cy="333758"/>
            </a:xfrm>
            <a:custGeom>
              <a:avLst/>
              <a:gdLst/>
              <a:ahLst/>
              <a:cxnLst/>
              <a:rect r="r" b="b" t="t" l="l"/>
              <a:pathLst>
                <a:path h="333758" w="370361">
                  <a:moveTo>
                    <a:pt x="0" y="0"/>
                  </a:moveTo>
                  <a:lnTo>
                    <a:pt x="370361" y="0"/>
                  </a:lnTo>
                  <a:lnTo>
                    <a:pt x="370361" y="333758"/>
                  </a:lnTo>
                  <a:lnTo>
                    <a:pt x="0" y="333758"/>
                  </a:lnTo>
                  <a:close/>
                </a:path>
              </a:pathLst>
            </a:custGeom>
            <a:solidFill>
              <a:srgbClr val="6182A8"/>
            </a:solidFill>
          </p:spPr>
        </p:sp>
        <p:sp>
          <p:nvSpPr>
            <p:cNvPr name="TextBox 14" id="14"/>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pic>
        <p:nvPicPr>
          <p:cNvPr name="Picture 15" id="1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4652751" y="3868164"/>
            <a:ext cx="581315" cy="581315"/>
          </a:xfrm>
          <a:prstGeom prst="rect">
            <a:avLst/>
          </a:prstGeom>
        </p:spPr>
      </p:pic>
      <p:pic>
        <p:nvPicPr>
          <p:cNvPr name="Picture 16" id="16"/>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66286" t="0" r="0" b="0"/>
          <a:stretch>
            <a:fillRect/>
          </a:stretch>
        </p:blipFill>
        <p:spPr>
          <a:xfrm flipH="false" flipV="false" rot="0">
            <a:off x="15831798" y="1028700"/>
            <a:ext cx="1427502" cy="1397311"/>
          </a:xfrm>
          <a:prstGeom prst="rect">
            <a:avLst/>
          </a:prstGeom>
        </p:spPr>
      </p:pic>
      <p:pic>
        <p:nvPicPr>
          <p:cNvPr name="Picture 17" id="17"/>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66286" t="0" r="0" b="0"/>
          <a:stretch>
            <a:fillRect/>
          </a:stretch>
        </p:blipFill>
        <p:spPr>
          <a:xfrm flipH="false" flipV="false" rot="0">
            <a:off x="17259300" y="-368611"/>
            <a:ext cx="1427502" cy="1397311"/>
          </a:xfrm>
          <a:prstGeom prst="rect">
            <a:avLst/>
          </a:prstGeom>
        </p:spPr>
      </p:pic>
      <p:pic>
        <p:nvPicPr>
          <p:cNvPr name="Picture 18" id="18"/>
          <p:cNvPicPr>
            <a:picLocks noChangeAspect="true"/>
          </p:cNvPicPr>
          <p:nvPr/>
        </p:nvPicPr>
        <p:blipFill>
          <a:blip r:embed="rId10"/>
          <a:srcRect l="0" t="0" r="0" b="0"/>
          <a:stretch>
            <a:fillRect/>
          </a:stretch>
        </p:blipFill>
        <p:spPr>
          <a:xfrm flipH="false" flipV="false" rot="0">
            <a:off x="1349219" y="2104156"/>
            <a:ext cx="6920350" cy="6920350"/>
          </a:xfrm>
          <a:prstGeom prst="rect">
            <a:avLst/>
          </a:prstGeom>
        </p:spPr>
      </p:pic>
      <p:pic>
        <p:nvPicPr>
          <p:cNvPr name="Picture 19" id="19"/>
          <p:cNvPicPr>
            <a:picLocks noChangeAspect="true"/>
          </p:cNvPicPr>
          <p:nvPr/>
        </p:nvPicPr>
        <p:blipFill>
          <a:blip r:embed="rId11"/>
          <a:srcRect l="0" t="0" r="0" b="0"/>
          <a:stretch>
            <a:fillRect/>
          </a:stretch>
        </p:blipFill>
        <p:spPr>
          <a:xfrm flipH="false" flipV="false" rot="0">
            <a:off x="9272809" y="2104156"/>
            <a:ext cx="6945046" cy="6945046"/>
          </a:xfrm>
          <a:prstGeom prst="rect">
            <a:avLst/>
          </a:prstGeom>
        </p:spPr>
      </p:pic>
      <p:grpSp>
        <p:nvGrpSpPr>
          <p:cNvPr name="Group 20" id="20"/>
          <p:cNvGrpSpPr/>
          <p:nvPr/>
        </p:nvGrpSpPr>
        <p:grpSpPr>
          <a:xfrm rot="0">
            <a:off x="478052" y="682974"/>
            <a:ext cx="4449586" cy="954681"/>
            <a:chOff x="0" y="0"/>
            <a:chExt cx="5932782" cy="1272908"/>
          </a:xfrm>
        </p:grpSpPr>
        <p:pic>
          <p:nvPicPr>
            <p:cNvPr name="Picture 21" id="21"/>
            <p:cNvPicPr>
              <a:picLocks noChangeAspect="true"/>
            </p:cNvPicPr>
            <p:nvPr/>
          </p:nvPicPr>
          <p:blipFill>
            <a:blip r:embed="rId12"/>
            <a:srcRect l="12469" t="10217" r="12469" b="11970"/>
            <a:stretch>
              <a:fillRect/>
            </a:stretch>
          </p:blipFill>
          <p:spPr>
            <a:xfrm flipH="false" flipV="false" rot="0">
              <a:off x="0" y="0"/>
              <a:ext cx="1227908" cy="1272908"/>
            </a:xfrm>
            <a:prstGeom prst="rect">
              <a:avLst/>
            </a:prstGeom>
          </p:spPr>
        </p:pic>
        <p:sp>
          <p:nvSpPr>
            <p:cNvPr name="TextBox 22" id="22"/>
            <p:cNvSpPr txBox="true"/>
            <p:nvPr/>
          </p:nvSpPr>
          <p:spPr>
            <a:xfrm rot="0">
              <a:off x="1429343" y="76395"/>
              <a:ext cx="4503439" cy="1110592"/>
            </a:xfrm>
            <a:prstGeom prst="rect">
              <a:avLst/>
            </a:prstGeom>
          </p:spPr>
          <p:txBody>
            <a:bodyPr anchor="t" rtlCol="false" tIns="0" lIns="0" bIns="0" rIns="0">
              <a:spAutoFit/>
            </a:bodyPr>
            <a:lstStyle/>
            <a:p>
              <a:pPr algn="just">
                <a:lnSpc>
                  <a:spcPts val="3331"/>
                </a:lnSpc>
              </a:pPr>
              <a:r>
                <a:rPr lang="en-US" sz="2686" spc="107">
                  <a:solidFill>
                    <a:srgbClr val="000000"/>
                  </a:solidFill>
                  <a:latin typeface="Heebo Regular"/>
                </a:rPr>
                <a:t>KOMISARIAT </a:t>
              </a:r>
            </a:p>
            <a:p>
              <a:pPr algn="just">
                <a:lnSpc>
                  <a:spcPts val="3331"/>
                </a:lnSpc>
              </a:pPr>
              <a:r>
                <a:rPr lang="en-US" sz="2686" spc="107">
                  <a:solidFill>
                    <a:srgbClr val="000000"/>
                  </a:solidFill>
                  <a:latin typeface="Heebo Regular"/>
                </a:rPr>
                <a:t>PELITA BANGSA </a:t>
              </a:r>
            </a:p>
          </p:txBody>
        </p:sp>
      </p:grpSp>
      <p:grpSp>
        <p:nvGrpSpPr>
          <p:cNvPr name="Group 23" id="23"/>
          <p:cNvGrpSpPr/>
          <p:nvPr/>
        </p:nvGrpSpPr>
        <p:grpSpPr>
          <a:xfrm rot="0">
            <a:off x="6617871" y="2225478"/>
            <a:ext cx="1120686" cy="915441"/>
            <a:chOff x="0" y="0"/>
            <a:chExt cx="295160" cy="241104"/>
          </a:xfrm>
        </p:grpSpPr>
        <p:sp>
          <p:nvSpPr>
            <p:cNvPr name="Freeform 24" id="24"/>
            <p:cNvSpPr/>
            <p:nvPr/>
          </p:nvSpPr>
          <p:spPr>
            <a:xfrm flipH="false" flipV="false">
              <a:off x="0" y="0"/>
              <a:ext cx="295160" cy="241104"/>
            </a:xfrm>
            <a:custGeom>
              <a:avLst/>
              <a:gdLst/>
              <a:ahLst/>
              <a:cxnLst/>
              <a:rect r="r" b="b" t="t" l="l"/>
              <a:pathLst>
                <a:path h="241104" w="295160">
                  <a:moveTo>
                    <a:pt x="0" y="0"/>
                  </a:moveTo>
                  <a:lnTo>
                    <a:pt x="295160" y="0"/>
                  </a:lnTo>
                  <a:lnTo>
                    <a:pt x="295160" y="241104"/>
                  </a:lnTo>
                  <a:lnTo>
                    <a:pt x="0" y="241104"/>
                  </a:lnTo>
                  <a:close/>
                </a:path>
              </a:pathLst>
            </a:custGeom>
            <a:solidFill>
              <a:srgbClr val="FFFFFF"/>
            </a:solidFill>
          </p:spPr>
        </p:sp>
        <p:sp>
          <p:nvSpPr>
            <p:cNvPr name="TextBox 25" id="25"/>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pic>
        <p:nvPicPr>
          <p:cNvPr name="Picture 26" id="26"/>
          <p:cNvPicPr>
            <a:picLocks noChangeAspect="true"/>
          </p:cNvPicPr>
          <p:nvPr/>
        </p:nvPicPr>
        <p:blipFill>
          <a:blip r:embed="rId13"/>
          <a:srcRect l="29103" t="14495" r="28713" b="13761"/>
          <a:stretch>
            <a:fillRect/>
          </a:stretch>
        </p:blipFill>
        <p:spPr>
          <a:xfrm flipH="false" flipV="false" rot="0">
            <a:off x="7166653" y="2225478"/>
            <a:ext cx="537749" cy="914593"/>
          </a:xfrm>
          <a:prstGeom prst="rect">
            <a:avLst/>
          </a:prstGeom>
        </p:spPr>
      </p:pic>
      <p:sp>
        <p:nvSpPr>
          <p:cNvPr name="TextBox 27" id="27"/>
          <p:cNvSpPr txBox="true"/>
          <p:nvPr/>
        </p:nvSpPr>
        <p:spPr>
          <a:xfrm rot="0">
            <a:off x="5093752" y="568674"/>
            <a:ext cx="7549157" cy="1019175"/>
          </a:xfrm>
          <a:prstGeom prst="rect">
            <a:avLst/>
          </a:prstGeom>
        </p:spPr>
        <p:txBody>
          <a:bodyPr anchor="t" rtlCol="false" tIns="0" lIns="0" bIns="0" rIns="0">
            <a:spAutoFit/>
          </a:bodyPr>
          <a:lstStyle/>
          <a:p>
            <a:pPr algn="ctr">
              <a:lnSpc>
                <a:spcPts val="8399"/>
              </a:lnSpc>
            </a:pPr>
            <a:r>
              <a:rPr lang="en-US" sz="5999">
                <a:solidFill>
                  <a:srgbClr val="000000"/>
                </a:solidFill>
                <a:latin typeface="Heebo Bold"/>
              </a:rPr>
              <a:t>Sanad Keilmuan</a:t>
            </a:r>
          </a:p>
        </p:txBody>
      </p:sp>
      <p:sp>
        <p:nvSpPr>
          <p:cNvPr name="TextBox 28" id="28"/>
          <p:cNvSpPr txBox="true"/>
          <p:nvPr/>
        </p:nvSpPr>
        <p:spPr>
          <a:xfrm rot="0">
            <a:off x="13019387" y="9105745"/>
            <a:ext cx="3738170" cy="860424"/>
          </a:xfrm>
          <a:prstGeom prst="rect">
            <a:avLst/>
          </a:prstGeom>
        </p:spPr>
        <p:txBody>
          <a:bodyPr anchor="t" rtlCol="false" tIns="0" lIns="0" bIns="0" rIns="0">
            <a:spAutoFit/>
          </a:bodyPr>
          <a:lstStyle/>
          <a:p>
            <a:pPr algn="r">
              <a:lnSpc>
                <a:spcPts val="3500"/>
              </a:lnSpc>
            </a:pPr>
            <a:r>
              <a:rPr lang="en-US" sz="2500" spc="150">
                <a:solidFill>
                  <a:srgbClr val="000000"/>
                </a:solidFill>
                <a:latin typeface="Heebo Regular"/>
              </a:rPr>
              <a:t>TAQWA, INTELEKTUAL, PROFESIONAL</a:t>
            </a:r>
          </a:p>
        </p:txBody>
      </p:sp>
      <p:grpSp>
        <p:nvGrpSpPr>
          <p:cNvPr name="Group 29" id="29"/>
          <p:cNvGrpSpPr/>
          <p:nvPr/>
        </p:nvGrpSpPr>
        <p:grpSpPr>
          <a:xfrm rot="0">
            <a:off x="14525828" y="2225478"/>
            <a:ext cx="1120686" cy="915441"/>
            <a:chOff x="0" y="0"/>
            <a:chExt cx="295160" cy="241104"/>
          </a:xfrm>
        </p:grpSpPr>
        <p:sp>
          <p:nvSpPr>
            <p:cNvPr name="Freeform 30" id="30"/>
            <p:cNvSpPr/>
            <p:nvPr/>
          </p:nvSpPr>
          <p:spPr>
            <a:xfrm flipH="false" flipV="false">
              <a:off x="0" y="0"/>
              <a:ext cx="295160" cy="241104"/>
            </a:xfrm>
            <a:custGeom>
              <a:avLst/>
              <a:gdLst/>
              <a:ahLst/>
              <a:cxnLst/>
              <a:rect r="r" b="b" t="t" l="l"/>
              <a:pathLst>
                <a:path h="241104" w="295160">
                  <a:moveTo>
                    <a:pt x="0" y="0"/>
                  </a:moveTo>
                  <a:lnTo>
                    <a:pt x="295160" y="0"/>
                  </a:lnTo>
                  <a:lnTo>
                    <a:pt x="295160" y="241104"/>
                  </a:lnTo>
                  <a:lnTo>
                    <a:pt x="0" y="241104"/>
                  </a:lnTo>
                  <a:close/>
                </a:path>
              </a:pathLst>
            </a:custGeom>
            <a:solidFill>
              <a:srgbClr val="FFFFFF"/>
            </a:solidFill>
          </p:spPr>
        </p:sp>
        <p:sp>
          <p:nvSpPr>
            <p:cNvPr name="TextBox 31" id="31"/>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pic>
        <p:nvPicPr>
          <p:cNvPr name="Picture 32" id="32"/>
          <p:cNvPicPr>
            <a:picLocks noChangeAspect="true"/>
          </p:cNvPicPr>
          <p:nvPr/>
        </p:nvPicPr>
        <p:blipFill>
          <a:blip r:embed="rId13"/>
          <a:srcRect l="29103" t="14495" r="28713" b="13761"/>
          <a:stretch>
            <a:fillRect/>
          </a:stretch>
        </p:blipFill>
        <p:spPr>
          <a:xfrm flipH="false" flipV="false" rot="0">
            <a:off x="15086171" y="2226326"/>
            <a:ext cx="537749" cy="914593"/>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6182A8"/>
        </a:solidFill>
      </p:bgPr>
    </p:bg>
    <p:spTree>
      <p:nvGrpSpPr>
        <p:cNvPr id="1" name=""/>
        <p:cNvGrpSpPr/>
        <p:nvPr/>
      </p:nvGrpSpPr>
      <p:grpSpPr>
        <a:xfrm>
          <a:off x="0" y="0"/>
          <a:ext cx="0" cy="0"/>
          <a:chOff x="0" y="0"/>
          <a:chExt cx="0" cy="0"/>
        </a:xfrm>
      </p:grpSpPr>
      <p:sp>
        <p:nvSpPr>
          <p:cNvPr name="TextBox 2" id="2"/>
          <p:cNvSpPr txBox="true"/>
          <p:nvPr/>
        </p:nvSpPr>
        <p:spPr>
          <a:xfrm rot="0">
            <a:off x="3016930" y="1964980"/>
            <a:ext cx="12629688" cy="7302845"/>
          </a:xfrm>
          <a:prstGeom prst="rect">
            <a:avLst/>
          </a:prstGeom>
        </p:spPr>
        <p:txBody>
          <a:bodyPr anchor="t" rtlCol="false" tIns="0" lIns="0" bIns="0" rIns="0">
            <a:spAutoFit/>
          </a:bodyPr>
          <a:lstStyle/>
          <a:p>
            <a:pPr algn="ctr">
              <a:lnSpc>
                <a:spcPts val="3242"/>
              </a:lnSpc>
            </a:pPr>
            <a:r>
              <a:rPr lang="en-US" sz="3412">
                <a:solidFill>
                  <a:srgbClr val="FFFFFF"/>
                </a:solidFill>
                <a:latin typeface="Mukta Mahee Regular"/>
              </a:rPr>
              <a:t>Kelahiran Aswaja, atau lebih tepatnya terminologi Aswaja, merupakan respon atas munculnya kelompok-kelompok ekstrem dalam memahami dalil-dalil agama pada abad ketiga Hijriah.</a:t>
            </a:r>
          </a:p>
          <a:p>
            <a:pPr algn="ctr">
              <a:lnSpc>
                <a:spcPts val="3242"/>
              </a:lnSpc>
            </a:pPr>
          </a:p>
          <a:p>
            <a:pPr algn="ctr">
              <a:lnSpc>
                <a:spcPts val="3242"/>
              </a:lnSpc>
            </a:pPr>
            <a:r>
              <a:rPr lang="en-US" sz="3412">
                <a:solidFill>
                  <a:srgbClr val="FFFFFF"/>
                </a:solidFill>
                <a:latin typeface="Mukta Mahee Regular"/>
              </a:rPr>
              <a:t> Pertikaian politik antara Khalifah Ali bin Abi Thalib dengan Gubernur Damaskus, Muawiyah bin Abi Sufyan, yang berakhir dengan tahkim (arbitrase), mengakibatkan pendukung Ali terpecah menjadi dua kubu.</a:t>
            </a:r>
          </a:p>
          <a:p>
            <a:pPr algn="ctr">
              <a:lnSpc>
                <a:spcPts val="3242"/>
              </a:lnSpc>
            </a:pPr>
          </a:p>
          <a:p>
            <a:pPr algn="ctr">
              <a:lnSpc>
                <a:spcPts val="3242"/>
              </a:lnSpc>
            </a:pPr>
            <a:r>
              <a:rPr lang="en-US" sz="3412">
                <a:solidFill>
                  <a:srgbClr val="FFFFFF"/>
                </a:solidFill>
                <a:latin typeface="Mukta Mahee Regular"/>
              </a:rPr>
              <a:t> Kubu pertama menolak tahkim dan menyatakan Ali, Muawiyah, Amr bin ‘Ash, dan semua yang terlibat dalam tahkim telah kafir karena telah meninggalkan hukum Allah.</a:t>
            </a:r>
          </a:p>
          <a:p>
            <a:pPr algn="ctr">
              <a:lnSpc>
                <a:spcPts val="3242"/>
              </a:lnSpc>
            </a:pPr>
          </a:p>
          <a:p>
            <a:pPr algn="ctr">
              <a:lnSpc>
                <a:spcPts val="3242"/>
              </a:lnSpc>
            </a:pPr>
            <a:r>
              <a:rPr lang="en-US" sz="3412">
                <a:solidFill>
                  <a:srgbClr val="FFFFFF"/>
                </a:solidFill>
                <a:latin typeface="Mukta Mahee Regular"/>
              </a:rPr>
              <a:t> Mereka memahami secara sempit QS. Al-Maidah:44: “Barangsiapa yang tidak berhukum dengan hukum Allah maka mereka telah kafir”. Semboyan mereka adalah laa hukma illallah, tiada hukum selain hukum Allah. Kubu pertama ini kemudian menjadi Khawarij.</a:t>
            </a:r>
          </a:p>
          <a:p>
            <a:pPr algn="ctr">
              <a:lnSpc>
                <a:spcPts val="3242"/>
              </a:lnSpc>
            </a:pPr>
            <a:r>
              <a:rPr lang="en-US" sz="3412">
                <a:solidFill>
                  <a:srgbClr val="FFFFFF"/>
                </a:solidFill>
                <a:latin typeface="Mukta Mahee Regular"/>
              </a:rPr>
              <a:t> </a:t>
            </a:r>
          </a:p>
        </p:txBody>
      </p:sp>
      <p:grpSp>
        <p:nvGrpSpPr>
          <p:cNvPr name="Group 3" id="3"/>
          <p:cNvGrpSpPr/>
          <p:nvPr/>
        </p:nvGrpSpPr>
        <p:grpSpPr>
          <a:xfrm rot="0">
            <a:off x="5989869" y="1122032"/>
            <a:ext cx="7032484" cy="642767"/>
            <a:chOff x="0" y="0"/>
            <a:chExt cx="1791991" cy="163788"/>
          </a:xfrm>
        </p:grpSpPr>
        <p:sp>
          <p:nvSpPr>
            <p:cNvPr name="Freeform 4" id="4"/>
            <p:cNvSpPr/>
            <p:nvPr/>
          </p:nvSpPr>
          <p:spPr>
            <a:xfrm flipH="false" flipV="false">
              <a:off x="0" y="0"/>
              <a:ext cx="1791991" cy="163788"/>
            </a:xfrm>
            <a:custGeom>
              <a:avLst/>
              <a:gdLst/>
              <a:ahLst/>
              <a:cxnLst/>
              <a:rect r="r" b="b" t="t" l="l"/>
              <a:pathLst>
                <a:path h="163788" w="1791991">
                  <a:moveTo>
                    <a:pt x="0" y="0"/>
                  </a:moveTo>
                  <a:lnTo>
                    <a:pt x="1791991" y="0"/>
                  </a:lnTo>
                  <a:lnTo>
                    <a:pt x="1791991" y="163788"/>
                  </a:lnTo>
                  <a:lnTo>
                    <a:pt x="0" y="163788"/>
                  </a:lnTo>
                  <a:close/>
                </a:path>
              </a:pathLst>
            </a:custGeom>
            <a:solidFill>
              <a:srgbClr val="B7CADB"/>
            </a:solidFill>
          </p:spPr>
        </p:sp>
        <p:sp>
          <p:nvSpPr>
            <p:cNvPr name="TextBox 5" id="5"/>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sp>
        <p:nvSpPr>
          <p:cNvPr name="TextBox 6" id="6"/>
          <p:cNvSpPr txBox="true"/>
          <p:nvPr/>
        </p:nvSpPr>
        <p:spPr>
          <a:xfrm rot="0">
            <a:off x="3677911" y="540099"/>
            <a:ext cx="11656402" cy="1049567"/>
          </a:xfrm>
          <a:prstGeom prst="rect">
            <a:avLst/>
          </a:prstGeom>
        </p:spPr>
        <p:txBody>
          <a:bodyPr anchor="t" rtlCol="false" tIns="0" lIns="0" bIns="0" rIns="0">
            <a:spAutoFit/>
          </a:bodyPr>
          <a:lstStyle/>
          <a:p>
            <a:pPr algn="ctr">
              <a:lnSpc>
                <a:spcPts val="8682"/>
              </a:lnSpc>
            </a:pPr>
            <a:r>
              <a:rPr lang="en-US" sz="6201">
                <a:solidFill>
                  <a:srgbClr val="FFFFFF"/>
                </a:solidFill>
                <a:latin typeface="Heebo Bold"/>
              </a:rPr>
              <a:t>Sejarah Aswaja </a:t>
            </a:r>
          </a:p>
        </p:txBody>
      </p:sp>
      <p:grpSp>
        <p:nvGrpSpPr>
          <p:cNvPr name="Group 7" id="7"/>
          <p:cNvGrpSpPr/>
          <p:nvPr/>
        </p:nvGrpSpPr>
        <p:grpSpPr>
          <a:xfrm rot="0">
            <a:off x="16874039" y="9153370"/>
            <a:ext cx="770523" cy="770523"/>
            <a:chOff x="0" y="0"/>
            <a:chExt cx="812800" cy="812800"/>
          </a:xfrm>
        </p:grpSpPr>
        <p:sp>
          <p:nvSpPr>
            <p:cNvPr name="Freeform 8" id="8"/>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p:spPr>
        </p:sp>
        <p:sp>
          <p:nvSpPr>
            <p:cNvPr name="TextBox 9" id="9"/>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16856797" y="9353395"/>
            <a:ext cx="805006" cy="422274"/>
          </a:xfrm>
          <a:prstGeom prst="rect">
            <a:avLst/>
          </a:prstGeom>
        </p:spPr>
        <p:txBody>
          <a:bodyPr anchor="t" rtlCol="false" tIns="0" lIns="0" bIns="0" rIns="0">
            <a:spAutoFit/>
          </a:bodyPr>
          <a:lstStyle/>
          <a:p>
            <a:pPr algn="ctr">
              <a:lnSpc>
                <a:spcPts val="3500"/>
              </a:lnSpc>
            </a:pPr>
            <a:r>
              <a:rPr lang="en-US" sz="2500">
                <a:solidFill>
                  <a:srgbClr val="6182A8"/>
                </a:solidFill>
                <a:latin typeface="Heebo Bold"/>
              </a:rPr>
              <a:t>03</a:t>
            </a:r>
          </a:p>
        </p:txBody>
      </p:sp>
      <p:pic>
        <p:nvPicPr>
          <p:cNvPr name="Picture 11" id="1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14972201" y="682974"/>
            <a:ext cx="3513563" cy="3513563"/>
          </a:xfrm>
          <a:prstGeom prst="rect">
            <a:avLst/>
          </a:prstGeom>
        </p:spPr>
      </p:pic>
      <p:pic>
        <p:nvPicPr>
          <p:cNvPr name="Picture 12" id="12"/>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66286" t="0" r="0" b="0"/>
          <a:stretch>
            <a:fillRect/>
          </a:stretch>
        </p:blipFill>
        <p:spPr>
          <a:xfrm flipH="false" flipV="false" rot="0">
            <a:off x="1427502" y="8889689"/>
            <a:ext cx="1427502" cy="1397311"/>
          </a:xfrm>
          <a:prstGeom prst="rect">
            <a:avLst/>
          </a:prstGeom>
        </p:spPr>
      </p:pic>
      <p:pic>
        <p:nvPicPr>
          <p:cNvPr name="Picture 13" id="1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66286" t="0" r="0" b="0"/>
          <a:stretch>
            <a:fillRect/>
          </a:stretch>
        </p:blipFill>
        <p:spPr>
          <a:xfrm flipH="false" flipV="false" rot="0">
            <a:off x="0" y="7492379"/>
            <a:ext cx="1427502" cy="1397311"/>
          </a:xfrm>
          <a:prstGeom prst="rect">
            <a:avLst/>
          </a:prstGeom>
        </p:spPr>
      </p:pic>
      <p:grpSp>
        <p:nvGrpSpPr>
          <p:cNvPr name="Group 14" id="14"/>
          <p:cNvGrpSpPr/>
          <p:nvPr/>
        </p:nvGrpSpPr>
        <p:grpSpPr>
          <a:xfrm rot="0">
            <a:off x="478052" y="682974"/>
            <a:ext cx="4449586" cy="954681"/>
            <a:chOff x="0" y="0"/>
            <a:chExt cx="5932782" cy="1272908"/>
          </a:xfrm>
        </p:grpSpPr>
        <p:pic>
          <p:nvPicPr>
            <p:cNvPr name="Picture 15" id="15"/>
            <p:cNvPicPr>
              <a:picLocks noChangeAspect="true"/>
            </p:cNvPicPr>
            <p:nvPr/>
          </p:nvPicPr>
          <p:blipFill>
            <a:blip r:embed="rId6"/>
            <a:srcRect l="12469" t="10217" r="12469" b="11970"/>
            <a:stretch>
              <a:fillRect/>
            </a:stretch>
          </p:blipFill>
          <p:spPr>
            <a:xfrm flipH="false" flipV="false" rot="0">
              <a:off x="0" y="0"/>
              <a:ext cx="1227908" cy="1272908"/>
            </a:xfrm>
            <a:prstGeom prst="rect">
              <a:avLst/>
            </a:prstGeom>
          </p:spPr>
        </p:pic>
        <p:sp>
          <p:nvSpPr>
            <p:cNvPr name="TextBox 16" id="16"/>
            <p:cNvSpPr txBox="true"/>
            <p:nvPr/>
          </p:nvSpPr>
          <p:spPr>
            <a:xfrm rot="0">
              <a:off x="1429343" y="76395"/>
              <a:ext cx="4503439" cy="1110592"/>
            </a:xfrm>
            <a:prstGeom prst="rect">
              <a:avLst/>
            </a:prstGeom>
          </p:spPr>
          <p:txBody>
            <a:bodyPr anchor="t" rtlCol="false" tIns="0" lIns="0" bIns="0" rIns="0">
              <a:spAutoFit/>
            </a:bodyPr>
            <a:lstStyle/>
            <a:p>
              <a:pPr algn="just">
                <a:lnSpc>
                  <a:spcPts val="3331"/>
                </a:lnSpc>
              </a:pPr>
              <a:r>
                <a:rPr lang="en-US" sz="2686" spc="107">
                  <a:solidFill>
                    <a:srgbClr val="FFFFFF"/>
                  </a:solidFill>
                  <a:latin typeface="Heebo Regular"/>
                </a:rPr>
                <a:t>KOMISARIAT </a:t>
              </a:r>
            </a:p>
            <a:p>
              <a:pPr algn="just">
                <a:lnSpc>
                  <a:spcPts val="3331"/>
                </a:lnSpc>
              </a:pPr>
              <a:r>
                <a:rPr lang="en-US" sz="2686" spc="107">
                  <a:solidFill>
                    <a:srgbClr val="FFFFFF"/>
                  </a:solidFill>
                  <a:latin typeface="Heebo Regular"/>
                </a:rPr>
                <a:t>PELITA BANGSA </a:t>
              </a:r>
            </a:p>
          </p:txBody>
        </p:sp>
      </p:grpSp>
      <p:sp>
        <p:nvSpPr>
          <p:cNvPr name="TextBox 17" id="17"/>
          <p:cNvSpPr txBox="true"/>
          <p:nvPr/>
        </p:nvSpPr>
        <p:spPr>
          <a:xfrm rot="0">
            <a:off x="13019387" y="9105745"/>
            <a:ext cx="3738170" cy="860424"/>
          </a:xfrm>
          <a:prstGeom prst="rect">
            <a:avLst/>
          </a:prstGeom>
        </p:spPr>
        <p:txBody>
          <a:bodyPr anchor="t" rtlCol="false" tIns="0" lIns="0" bIns="0" rIns="0">
            <a:spAutoFit/>
          </a:bodyPr>
          <a:lstStyle/>
          <a:p>
            <a:pPr algn="r">
              <a:lnSpc>
                <a:spcPts val="3500"/>
              </a:lnSpc>
            </a:pPr>
            <a:r>
              <a:rPr lang="en-US" sz="2500" spc="150">
                <a:solidFill>
                  <a:srgbClr val="FFFFFF"/>
                </a:solidFill>
                <a:latin typeface="Heebo Regular"/>
              </a:rPr>
              <a:t>TAQWA, INTELEKTUAL, PROFESIONAL</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6182A8"/>
        </a:solidFill>
      </p:bgPr>
    </p:bg>
    <p:spTree>
      <p:nvGrpSpPr>
        <p:cNvPr id="1" name=""/>
        <p:cNvGrpSpPr/>
        <p:nvPr/>
      </p:nvGrpSpPr>
      <p:grpSpPr>
        <a:xfrm>
          <a:off x="0" y="0"/>
          <a:ext cx="0" cy="0"/>
          <a:chOff x="0" y="0"/>
          <a:chExt cx="0" cy="0"/>
        </a:xfrm>
      </p:grpSpPr>
      <p:sp>
        <p:nvSpPr>
          <p:cNvPr name="TextBox 2" id="2"/>
          <p:cNvSpPr txBox="true"/>
          <p:nvPr/>
        </p:nvSpPr>
        <p:spPr>
          <a:xfrm rot="0">
            <a:off x="2607912" y="1802900"/>
            <a:ext cx="13338875" cy="7547309"/>
          </a:xfrm>
          <a:prstGeom prst="rect">
            <a:avLst/>
          </a:prstGeom>
        </p:spPr>
        <p:txBody>
          <a:bodyPr anchor="t" rtlCol="false" tIns="0" lIns="0" bIns="0" rIns="0">
            <a:spAutoFit/>
          </a:bodyPr>
          <a:lstStyle/>
          <a:p>
            <a:pPr algn="ctr">
              <a:lnSpc>
                <a:spcPts val="3970"/>
              </a:lnSpc>
            </a:pPr>
            <a:r>
              <a:rPr lang="en-US" sz="3281">
                <a:solidFill>
                  <a:srgbClr val="FFFFFF"/>
                </a:solidFill>
                <a:latin typeface="Mukta Mahee Regular"/>
              </a:rPr>
              <a:t>Sedangkan kubu kedua mendukung penuh keputusan Ali, sebab Ali adalah representasi dari Rasulullah saw, Ali adalah sahabat terdekat sekaligus menantu Rasulullah saw. Keputusan Ali adalah keputusan Rasulullah saw.</a:t>
            </a:r>
          </a:p>
          <a:p>
            <a:pPr algn="ctr">
              <a:lnSpc>
                <a:spcPts val="3970"/>
              </a:lnSpc>
            </a:pPr>
            <a:r>
              <a:rPr lang="en-US" sz="3281">
                <a:solidFill>
                  <a:srgbClr val="FFFFFF"/>
                </a:solidFill>
                <a:latin typeface="Mukta Mahee Regular"/>
              </a:rPr>
              <a:t>Kubu kedua ini kemudian menjadi Syiah. </a:t>
            </a:r>
          </a:p>
          <a:p>
            <a:pPr algn="ctr">
              <a:lnSpc>
                <a:spcPts val="3970"/>
              </a:lnSpc>
            </a:pPr>
            <a:r>
              <a:rPr lang="en-US" sz="3281">
                <a:solidFill>
                  <a:srgbClr val="FFFFFF"/>
                </a:solidFill>
                <a:latin typeface="Mukta Mahee Regular"/>
              </a:rPr>
              <a:t>Belakangan, golongan ektstrem (rafidhah) dari kelompok ini menyatakan bahwa tiga khalifah sebelum Ali tidak sah. </a:t>
            </a:r>
          </a:p>
          <a:p>
            <a:pPr algn="ctr">
              <a:lnSpc>
                <a:spcPts val="3970"/>
              </a:lnSpc>
            </a:pPr>
            <a:r>
              <a:rPr lang="en-US" sz="3281">
                <a:solidFill>
                  <a:srgbClr val="FFFFFF"/>
                </a:solidFill>
                <a:latin typeface="Mukta Mahee Regular"/>
              </a:rPr>
              <a:t>Bahkan golongan Syiah paling ekstrem yang disebut Ghulat mengkafirkan seluruh sahabat Nabi Saw kecuali beberapa orang saja yang mendukung Ali. </a:t>
            </a:r>
          </a:p>
          <a:p>
            <a:pPr algn="ctr">
              <a:lnSpc>
                <a:spcPts val="3970"/>
              </a:lnSpc>
            </a:pPr>
            <a:r>
              <a:rPr lang="en-US" sz="3281">
                <a:solidFill>
                  <a:srgbClr val="FFFFFF"/>
                </a:solidFill>
                <a:latin typeface="Mukta Mahee Regular"/>
              </a:rPr>
              <a:t>Di sinilah awal mula pertikaian antara Syiah dengan Khawarij yang terus berlangsung hingga kini. Khalifah Ali kemudian dibunuh oleh Khawarij. Pembunuhnya adalah Abdurrahman bin Muljam, seorang penganut fanatik Khawarij. Menyedihkan, Ibnu Muljam ini sosok yang dikenal sebagai penghafal Al-Quran, sering berpuasa, suka bangun malam, dan ahli ibadah. Fanatisme dan minimnya ilmu telah menyeretnya menjadi manusia picik dan sadis.</a:t>
            </a:r>
          </a:p>
        </p:txBody>
      </p:sp>
      <p:grpSp>
        <p:nvGrpSpPr>
          <p:cNvPr name="Group 3" id="3"/>
          <p:cNvGrpSpPr/>
          <p:nvPr/>
        </p:nvGrpSpPr>
        <p:grpSpPr>
          <a:xfrm rot="0">
            <a:off x="5989869" y="1122032"/>
            <a:ext cx="7032484" cy="642767"/>
            <a:chOff x="0" y="0"/>
            <a:chExt cx="1791991" cy="163788"/>
          </a:xfrm>
        </p:grpSpPr>
        <p:sp>
          <p:nvSpPr>
            <p:cNvPr name="Freeform 4" id="4"/>
            <p:cNvSpPr/>
            <p:nvPr/>
          </p:nvSpPr>
          <p:spPr>
            <a:xfrm flipH="false" flipV="false">
              <a:off x="0" y="0"/>
              <a:ext cx="1791991" cy="163788"/>
            </a:xfrm>
            <a:custGeom>
              <a:avLst/>
              <a:gdLst/>
              <a:ahLst/>
              <a:cxnLst/>
              <a:rect r="r" b="b" t="t" l="l"/>
              <a:pathLst>
                <a:path h="163788" w="1791991">
                  <a:moveTo>
                    <a:pt x="0" y="0"/>
                  </a:moveTo>
                  <a:lnTo>
                    <a:pt x="1791991" y="0"/>
                  </a:lnTo>
                  <a:lnTo>
                    <a:pt x="1791991" y="163788"/>
                  </a:lnTo>
                  <a:lnTo>
                    <a:pt x="0" y="163788"/>
                  </a:lnTo>
                  <a:close/>
                </a:path>
              </a:pathLst>
            </a:custGeom>
            <a:solidFill>
              <a:srgbClr val="B7CADB"/>
            </a:solidFill>
          </p:spPr>
        </p:sp>
        <p:sp>
          <p:nvSpPr>
            <p:cNvPr name="TextBox 5" id="5"/>
            <p:cNvSpPr txBox="true"/>
            <p:nvPr/>
          </p:nvSpPr>
          <p:spPr>
            <a:xfrm>
              <a:off x="0" y="-9525"/>
              <a:ext cx="812800" cy="822325"/>
            </a:xfrm>
            <a:prstGeom prst="rect">
              <a:avLst/>
            </a:prstGeom>
          </p:spPr>
          <p:txBody>
            <a:bodyPr anchor="ctr" rtlCol="false" tIns="50800" lIns="50800" bIns="50800" rIns="50800"/>
            <a:lstStyle/>
            <a:p>
              <a:pPr algn="ctr">
                <a:lnSpc>
                  <a:spcPts val="3100"/>
                </a:lnSpc>
              </a:pPr>
            </a:p>
          </p:txBody>
        </p:sp>
      </p:grpSp>
      <p:sp>
        <p:nvSpPr>
          <p:cNvPr name="TextBox 6" id="6"/>
          <p:cNvSpPr txBox="true"/>
          <p:nvPr/>
        </p:nvSpPr>
        <p:spPr>
          <a:xfrm rot="0">
            <a:off x="3677911" y="540099"/>
            <a:ext cx="11656402" cy="1049567"/>
          </a:xfrm>
          <a:prstGeom prst="rect">
            <a:avLst/>
          </a:prstGeom>
        </p:spPr>
        <p:txBody>
          <a:bodyPr anchor="t" rtlCol="false" tIns="0" lIns="0" bIns="0" rIns="0">
            <a:spAutoFit/>
          </a:bodyPr>
          <a:lstStyle/>
          <a:p>
            <a:pPr algn="ctr">
              <a:lnSpc>
                <a:spcPts val="8682"/>
              </a:lnSpc>
            </a:pPr>
            <a:r>
              <a:rPr lang="en-US" sz="6201">
                <a:solidFill>
                  <a:srgbClr val="FFFFFF"/>
                </a:solidFill>
                <a:latin typeface="Heebo Bold"/>
              </a:rPr>
              <a:t>Sejarah Aswaja </a:t>
            </a:r>
          </a:p>
        </p:txBody>
      </p:sp>
      <p:grpSp>
        <p:nvGrpSpPr>
          <p:cNvPr name="Group 7" id="7"/>
          <p:cNvGrpSpPr/>
          <p:nvPr/>
        </p:nvGrpSpPr>
        <p:grpSpPr>
          <a:xfrm rot="0">
            <a:off x="16874039" y="9153370"/>
            <a:ext cx="770523" cy="770523"/>
            <a:chOff x="0" y="0"/>
            <a:chExt cx="812800" cy="812800"/>
          </a:xfrm>
        </p:grpSpPr>
        <p:sp>
          <p:nvSpPr>
            <p:cNvPr name="Freeform 8" id="8"/>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p:spPr>
        </p:sp>
        <p:sp>
          <p:nvSpPr>
            <p:cNvPr name="TextBox 9" id="9"/>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16856797" y="9353395"/>
            <a:ext cx="805006" cy="422274"/>
          </a:xfrm>
          <a:prstGeom prst="rect">
            <a:avLst/>
          </a:prstGeom>
        </p:spPr>
        <p:txBody>
          <a:bodyPr anchor="t" rtlCol="false" tIns="0" lIns="0" bIns="0" rIns="0">
            <a:spAutoFit/>
          </a:bodyPr>
          <a:lstStyle/>
          <a:p>
            <a:pPr algn="ctr">
              <a:lnSpc>
                <a:spcPts val="3500"/>
              </a:lnSpc>
            </a:pPr>
            <a:r>
              <a:rPr lang="en-US" sz="2500">
                <a:solidFill>
                  <a:srgbClr val="6182A8"/>
                </a:solidFill>
                <a:latin typeface="Heebo Bold"/>
              </a:rPr>
              <a:t>03</a:t>
            </a:r>
          </a:p>
        </p:txBody>
      </p:sp>
      <p:pic>
        <p:nvPicPr>
          <p:cNvPr name="Picture 11" id="1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14972201" y="682974"/>
            <a:ext cx="3513563" cy="3513563"/>
          </a:xfrm>
          <a:prstGeom prst="rect">
            <a:avLst/>
          </a:prstGeom>
        </p:spPr>
      </p:pic>
      <p:pic>
        <p:nvPicPr>
          <p:cNvPr name="Picture 12" id="12"/>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66286" t="0" r="0" b="0"/>
          <a:stretch>
            <a:fillRect/>
          </a:stretch>
        </p:blipFill>
        <p:spPr>
          <a:xfrm flipH="false" flipV="false" rot="0">
            <a:off x="1427502" y="8889689"/>
            <a:ext cx="1427502" cy="1397311"/>
          </a:xfrm>
          <a:prstGeom prst="rect">
            <a:avLst/>
          </a:prstGeom>
        </p:spPr>
      </p:pic>
      <p:pic>
        <p:nvPicPr>
          <p:cNvPr name="Picture 13" id="1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66286" t="0" r="0" b="0"/>
          <a:stretch>
            <a:fillRect/>
          </a:stretch>
        </p:blipFill>
        <p:spPr>
          <a:xfrm flipH="false" flipV="false" rot="0">
            <a:off x="0" y="7492379"/>
            <a:ext cx="1427502" cy="1397311"/>
          </a:xfrm>
          <a:prstGeom prst="rect">
            <a:avLst/>
          </a:prstGeom>
        </p:spPr>
      </p:pic>
      <p:grpSp>
        <p:nvGrpSpPr>
          <p:cNvPr name="Group 14" id="14"/>
          <p:cNvGrpSpPr/>
          <p:nvPr/>
        </p:nvGrpSpPr>
        <p:grpSpPr>
          <a:xfrm rot="0">
            <a:off x="478052" y="682974"/>
            <a:ext cx="4449586" cy="954681"/>
            <a:chOff x="0" y="0"/>
            <a:chExt cx="5932782" cy="1272908"/>
          </a:xfrm>
        </p:grpSpPr>
        <p:pic>
          <p:nvPicPr>
            <p:cNvPr name="Picture 15" id="15"/>
            <p:cNvPicPr>
              <a:picLocks noChangeAspect="true"/>
            </p:cNvPicPr>
            <p:nvPr/>
          </p:nvPicPr>
          <p:blipFill>
            <a:blip r:embed="rId6"/>
            <a:srcRect l="12469" t="10217" r="12469" b="11970"/>
            <a:stretch>
              <a:fillRect/>
            </a:stretch>
          </p:blipFill>
          <p:spPr>
            <a:xfrm flipH="false" flipV="false" rot="0">
              <a:off x="0" y="0"/>
              <a:ext cx="1227908" cy="1272908"/>
            </a:xfrm>
            <a:prstGeom prst="rect">
              <a:avLst/>
            </a:prstGeom>
          </p:spPr>
        </p:pic>
        <p:sp>
          <p:nvSpPr>
            <p:cNvPr name="TextBox 16" id="16"/>
            <p:cNvSpPr txBox="true"/>
            <p:nvPr/>
          </p:nvSpPr>
          <p:spPr>
            <a:xfrm rot="0">
              <a:off x="1429343" y="76395"/>
              <a:ext cx="4503439" cy="1110592"/>
            </a:xfrm>
            <a:prstGeom prst="rect">
              <a:avLst/>
            </a:prstGeom>
          </p:spPr>
          <p:txBody>
            <a:bodyPr anchor="t" rtlCol="false" tIns="0" lIns="0" bIns="0" rIns="0">
              <a:spAutoFit/>
            </a:bodyPr>
            <a:lstStyle/>
            <a:p>
              <a:pPr algn="just">
                <a:lnSpc>
                  <a:spcPts val="3331"/>
                </a:lnSpc>
              </a:pPr>
              <a:r>
                <a:rPr lang="en-US" sz="2686" spc="107">
                  <a:solidFill>
                    <a:srgbClr val="FFFFFF"/>
                  </a:solidFill>
                  <a:latin typeface="Heebo Regular"/>
                </a:rPr>
                <a:t>KOMISARIAT </a:t>
              </a:r>
            </a:p>
            <a:p>
              <a:pPr algn="just">
                <a:lnSpc>
                  <a:spcPts val="3331"/>
                </a:lnSpc>
              </a:pPr>
              <a:r>
                <a:rPr lang="en-US" sz="2686" spc="107">
                  <a:solidFill>
                    <a:srgbClr val="FFFFFF"/>
                  </a:solidFill>
                  <a:latin typeface="Heebo Regular"/>
                </a:rPr>
                <a:t>PELITA BANGSA </a:t>
              </a:r>
            </a:p>
          </p:txBody>
        </p:sp>
      </p:grpSp>
      <p:sp>
        <p:nvSpPr>
          <p:cNvPr name="TextBox 17" id="17"/>
          <p:cNvSpPr txBox="true"/>
          <p:nvPr/>
        </p:nvSpPr>
        <p:spPr>
          <a:xfrm rot="0">
            <a:off x="13019387" y="9105745"/>
            <a:ext cx="3738170" cy="860424"/>
          </a:xfrm>
          <a:prstGeom prst="rect">
            <a:avLst/>
          </a:prstGeom>
        </p:spPr>
        <p:txBody>
          <a:bodyPr anchor="t" rtlCol="false" tIns="0" lIns="0" bIns="0" rIns="0">
            <a:spAutoFit/>
          </a:bodyPr>
          <a:lstStyle/>
          <a:p>
            <a:pPr algn="r">
              <a:lnSpc>
                <a:spcPts val="3500"/>
              </a:lnSpc>
            </a:pPr>
            <a:r>
              <a:rPr lang="en-US" sz="2500" spc="150">
                <a:solidFill>
                  <a:srgbClr val="FFFFFF"/>
                </a:solidFill>
                <a:latin typeface="Heebo Regular"/>
              </a:rPr>
              <a:t>TAQWA, INTELEKTUAL, PROFESIONAL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DAFjvqZVYHo</dc:identifier>
  <dcterms:modified xsi:type="dcterms:W3CDTF">2011-08-01T06:04:30Z</dcterms:modified>
  <cp:revision>1</cp:revision>
  <dc:title>Presentasi Dasar Sederhana Hijau Ungu Digitalisme</dc:title>
</cp:coreProperties>
</file>