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66" r:id="rId2"/>
    <p:sldId id="272" r:id="rId3"/>
    <p:sldId id="267" r:id="rId4"/>
    <p:sldId id="269" r:id="rId5"/>
    <p:sldId id="273" r:id="rId6"/>
    <p:sldId id="270" r:id="rId7"/>
    <p:sldId id="265" r:id="rId8"/>
    <p:sldId id="257" r:id="rId9"/>
    <p:sldId id="258" r:id="rId10"/>
    <p:sldId id="259" r:id="rId11"/>
    <p:sldId id="276" r:id="rId12"/>
    <p:sldId id="262"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A8DD0-246E-4475-AB07-D4445C8DE7B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E19E647D-2AF0-41C9-8E98-DBED050ED899}">
      <dgm:prSet custT="1"/>
      <dgm:spPr/>
      <dgm:t>
        <a:bodyPr/>
        <a:lstStyle/>
        <a:p>
          <a:r>
            <a:rPr lang="en-US" sz="2000" b="1" dirty="0" err="1">
              <a:solidFill>
                <a:srgbClr val="0070C0"/>
              </a:solidFill>
            </a:rPr>
            <a:t>Pergerakan</a:t>
          </a:r>
          <a:r>
            <a:rPr lang="en-US" sz="2000" b="1" dirty="0">
              <a:solidFill>
                <a:srgbClr val="0070C0"/>
              </a:solidFill>
            </a:rPr>
            <a:t> </a:t>
          </a:r>
          <a:r>
            <a:rPr lang="en-US" sz="2000" b="1" dirty="0" err="1">
              <a:solidFill>
                <a:srgbClr val="0070C0"/>
              </a:solidFill>
            </a:rPr>
            <a:t>Mahasiswa</a:t>
          </a:r>
          <a:r>
            <a:rPr lang="en-US" sz="2000" b="1" dirty="0">
              <a:solidFill>
                <a:srgbClr val="0070C0"/>
              </a:solidFill>
            </a:rPr>
            <a:t> Islam Indonesia</a:t>
          </a:r>
          <a:r>
            <a:rPr lang="en-US" sz="2000" b="1" dirty="0"/>
            <a:t> </a:t>
          </a:r>
          <a:r>
            <a:rPr lang="en-US" sz="1800" dirty="0" err="1"/>
            <a:t>atau</a:t>
          </a:r>
          <a:r>
            <a:rPr lang="en-US" sz="1800" dirty="0"/>
            <a:t> </a:t>
          </a:r>
          <a:r>
            <a:rPr lang="en-US" sz="1800" dirty="0" err="1"/>
            <a:t>disingkat</a:t>
          </a:r>
          <a:r>
            <a:rPr lang="en-US" sz="1800" dirty="0"/>
            <a:t> </a:t>
          </a:r>
          <a:r>
            <a:rPr lang="en-US" sz="1800" dirty="0" err="1"/>
            <a:t>dengan</a:t>
          </a:r>
          <a:r>
            <a:rPr lang="en-US" sz="1800" dirty="0"/>
            <a:t> PMII </a:t>
          </a:r>
          <a:r>
            <a:rPr lang="en-US" sz="1800" dirty="0" err="1"/>
            <a:t>adalah</a:t>
          </a:r>
          <a:r>
            <a:rPr lang="en-US" sz="1800" dirty="0"/>
            <a:t> </a:t>
          </a:r>
          <a:r>
            <a:rPr lang="en-US" sz="1800" dirty="0" err="1"/>
            <a:t>organisasi</a:t>
          </a:r>
          <a:r>
            <a:rPr lang="en-US" sz="1800" dirty="0"/>
            <a:t> yang </a:t>
          </a:r>
          <a:r>
            <a:rPr lang="en-US" sz="1800" dirty="0" err="1"/>
            <a:t>bersifat</a:t>
          </a:r>
          <a:r>
            <a:rPr lang="en-US" sz="1800" dirty="0"/>
            <a:t>: </a:t>
          </a:r>
          <a:r>
            <a:rPr lang="en-US" sz="1800" dirty="0" err="1"/>
            <a:t>keagamaan</a:t>
          </a:r>
          <a:r>
            <a:rPr lang="en-US" sz="1800" dirty="0"/>
            <a:t>, </a:t>
          </a:r>
          <a:r>
            <a:rPr lang="en-US" sz="1800" dirty="0" err="1"/>
            <a:t>kemahsisiwaan</a:t>
          </a:r>
          <a:r>
            <a:rPr lang="en-US" sz="1800" dirty="0"/>
            <a:t>, </a:t>
          </a:r>
          <a:r>
            <a:rPr lang="en-US" sz="1800" dirty="0" err="1"/>
            <a:t>kebangsaan</a:t>
          </a:r>
          <a:r>
            <a:rPr lang="en-US" sz="1800" dirty="0"/>
            <a:t>, </a:t>
          </a:r>
          <a:r>
            <a:rPr lang="en-US" sz="1800" dirty="0" err="1"/>
            <a:t>kemasyarakatan</a:t>
          </a:r>
          <a:r>
            <a:rPr lang="en-US" sz="1800" dirty="0"/>
            <a:t>, </a:t>
          </a:r>
          <a:r>
            <a:rPr lang="en-US" sz="1800" dirty="0" err="1"/>
            <a:t>independen</a:t>
          </a:r>
          <a:r>
            <a:rPr lang="en-US" sz="1800" dirty="0"/>
            <a:t> dan </a:t>
          </a:r>
          <a:r>
            <a:rPr lang="en-US" sz="1800" dirty="0" err="1"/>
            <a:t>profesional</a:t>
          </a:r>
          <a:r>
            <a:rPr lang="en-US" sz="1800" dirty="0"/>
            <a:t>. (</a:t>
          </a:r>
          <a:r>
            <a:rPr lang="en-US" sz="1800" dirty="0" err="1"/>
            <a:t>Anggaran</a:t>
          </a:r>
          <a:r>
            <a:rPr lang="en-US" sz="1800" dirty="0"/>
            <a:t> Dasar {AD PMII} BAB III </a:t>
          </a:r>
          <a:r>
            <a:rPr lang="en-US" sz="1800" dirty="0" err="1"/>
            <a:t>Pasal</a:t>
          </a:r>
          <a:r>
            <a:rPr lang="en-US" sz="1800" dirty="0"/>
            <a:t> 3).</a:t>
          </a:r>
        </a:p>
      </dgm:t>
    </dgm:pt>
    <dgm:pt modelId="{87B90ED4-63AC-419F-BEE6-9007EC4458E3}" type="parTrans" cxnId="{7C88AC26-0B28-4887-B858-B67D213A7037}">
      <dgm:prSet/>
      <dgm:spPr/>
      <dgm:t>
        <a:bodyPr/>
        <a:lstStyle/>
        <a:p>
          <a:endParaRPr lang="en-US"/>
        </a:p>
      </dgm:t>
    </dgm:pt>
    <dgm:pt modelId="{B597D871-4FBB-4F40-8247-8C8353E2B3E1}" type="sibTrans" cxnId="{7C88AC26-0B28-4887-B858-B67D213A7037}">
      <dgm:prSet/>
      <dgm:spPr/>
      <dgm:t>
        <a:bodyPr/>
        <a:lstStyle/>
        <a:p>
          <a:endParaRPr lang="en-US"/>
        </a:p>
      </dgm:t>
    </dgm:pt>
    <dgm:pt modelId="{57A82C1D-BE6F-4DE6-8B45-DF5397F893C0}" type="pres">
      <dgm:prSet presAssocID="{61CA8DD0-246E-4475-AB07-D4445C8DE7BD}" presName="Name0" presStyleCnt="0">
        <dgm:presLayoutVars>
          <dgm:dir/>
          <dgm:resizeHandles val="exact"/>
        </dgm:presLayoutVars>
      </dgm:prSet>
      <dgm:spPr/>
    </dgm:pt>
    <dgm:pt modelId="{58558F99-AF2F-4CC7-9FB1-B30F6ABE4DB1}" type="pres">
      <dgm:prSet presAssocID="{61CA8DD0-246E-4475-AB07-D4445C8DE7BD}" presName="arrow" presStyleLbl="bgShp" presStyleIdx="0" presStyleCnt="1"/>
      <dgm:spPr/>
    </dgm:pt>
    <dgm:pt modelId="{98A1A24F-1E32-4114-89FA-0BE3305B46D0}" type="pres">
      <dgm:prSet presAssocID="{61CA8DD0-246E-4475-AB07-D4445C8DE7BD}" presName="points" presStyleCnt="0"/>
      <dgm:spPr/>
    </dgm:pt>
    <dgm:pt modelId="{2C5121CA-8308-428F-8A64-45532A702CD0}" type="pres">
      <dgm:prSet presAssocID="{E19E647D-2AF0-41C9-8E98-DBED050ED899}" presName="compositeA" presStyleCnt="0"/>
      <dgm:spPr/>
    </dgm:pt>
    <dgm:pt modelId="{8B62BEB3-877F-4DB7-B9B0-F0572CF5DDBD}" type="pres">
      <dgm:prSet presAssocID="{E19E647D-2AF0-41C9-8E98-DBED050ED899}" presName="textA" presStyleLbl="revTx" presStyleIdx="0" presStyleCnt="1">
        <dgm:presLayoutVars>
          <dgm:bulletEnabled val="1"/>
        </dgm:presLayoutVars>
      </dgm:prSet>
      <dgm:spPr/>
    </dgm:pt>
    <dgm:pt modelId="{7AB21027-252F-40F7-8A05-21BBDC74CBB8}" type="pres">
      <dgm:prSet presAssocID="{E19E647D-2AF0-41C9-8E98-DBED050ED899}" presName="circleA" presStyleLbl="node1" presStyleIdx="0" presStyleCnt="1"/>
      <dgm:spPr/>
    </dgm:pt>
    <dgm:pt modelId="{ACF2588B-9971-4DBE-976F-647261B83B7B}" type="pres">
      <dgm:prSet presAssocID="{E19E647D-2AF0-41C9-8E98-DBED050ED899}" presName="spaceA" presStyleCnt="0"/>
      <dgm:spPr/>
    </dgm:pt>
  </dgm:ptLst>
  <dgm:cxnLst>
    <dgm:cxn modelId="{7C88AC26-0B28-4887-B858-B67D213A7037}" srcId="{61CA8DD0-246E-4475-AB07-D4445C8DE7BD}" destId="{E19E647D-2AF0-41C9-8E98-DBED050ED899}" srcOrd="0" destOrd="0" parTransId="{87B90ED4-63AC-419F-BEE6-9007EC4458E3}" sibTransId="{B597D871-4FBB-4F40-8247-8C8353E2B3E1}"/>
    <dgm:cxn modelId="{DE99B72F-68D2-455B-B90B-9BCB5133F3C4}" type="presOf" srcId="{E19E647D-2AF0-41C9-8E98-DBED050ED899}" destId="{8B62BEB3-877F-4DB7-B9B0-F0572CF5DDBD}" srcOrd="0" destOrd="0" presId="urn:microsoft.com/office/officeart/2005/8/layout/hProcess11"/>
    <dgm:cxn modelId="{057FC2DA-A2A8-4637-9399-B5CCFF5EBFB1}" type="presOf" srcId="{61CA8DD0-246E-4475-AB07-D4445C8DE7BD}" destId="{57A82C1D-BE6F-4DE6-8B45-DF5397F893C0}" srcOrd="0" destOrd="0" presId="urn:microsoft.com/office/officeart/2005/8/layout/hProcess11"/>
    <dgm:cxn modelId="{9860A05D-791C-4CE0-BF53-FA2E936199F3}" type="presParOf" srcId="{57A82C1D-BE6F-4DE6-8B45-DF5397F893C0}" destId="{58558F99-AF2F-4CC7-9FB1-B30F6ABE4DB1}" srcOrd="0" destOrd="0" presId="urn:microsoft.com/office/officeart/2005/8/layout/hProcess11"/>
    <dgm:cxn modelId="{30F7861C-8059-4CC3-883F-29CAEA4EDFC1}" type="presParOf" srcId="{57A82C1D-BE6F-4DE6-8B45-DF5397F893C0}" destId="{98A1A24F-1E32-4114-89FA-0BE3305B46D0}" srcOrd="1" destOrd="0" presId="urn:microsoft.com/office/officeart/2005/8/layout/hProcess11"/>
    <dgm:cxn modelId="{AEF74D3A-7718-4B72-9E5C-76782D7F8B2E}" type="presParOf" srcId="{98A1A24F-1E32-4114-89FA-0BE3305B46D0}" destId="{2C5121CA-8308-428F-8A64-45532A702CD0}" srcOrd="0" destOrd="0" presId="urn:microsoft.com/office/officeart/2005/8/layout/hProcess11"/>
    <dgm:cxn modelId="{3265E1F9-4409-4144-998B-41D50272DDB9}" type="presParOf" srcId="{2C5121CA-8308-428F-8A64-45532A702CD0}" destId="{8B62BEB3-877F-4DB7-B9B0-F0572CF5DDBD}" srcOrd="0" destOrd="0" presId="urn:microsoft.com/office/officeart/2005/8/layout/hProcess11"/>
    <dgm:cxn modelId="{D5AB12CC-A10F-4B86-9670-F7B06C4E202B}" type="presParOf" srcId="{2C5121CA-8308-428F-8A64-45532A702CD0}" destId="{7AB21027-252F-40F7-8A05-21BBDC74CBB8}" srcOrd="1" destOrd="0" presId="urn:microsoft.com/office/officeart/2005/8/layout/hProcess11"/>
    <dgm:cxn modelId="{9D4AC117-7171-4C23-AE40-47E39B4530C5}" type="presParOf" srcId="{2C5121CA-8308-428F-8A64-45532A702CD0}" destId="{ACF2588B-9971-4DBE-976F-647261B83B7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ECD7CCBC-7BA1-4711-97D8-CDAD123E9C10}"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608B6741-D1F5-4474-84D9-D9BB3448BFA7}">
      <dgm:prSet/>
      <dgm:spPr/>
      <dgm:t>
        <a:bodyPr/>
        <a:lstStyle/>
        <a:p>
          <a:r>
            <a:rPr lang="en-US"/>
            <a:t>Desember 1955, berdirilah Ikatan Mahasiswa Nahdlatul Ulama (IMANU) yang dipelopori oleh Wa'il Harits Sugianto.Sedangkan di Surakarta berdiri KMNU (Keluarga Mahasiswa Nahdhatul Ulama) yang dipelopori oleh Mustahal Ahmad. Namun keberadaan kedua organisasi mahasiswa tersebut tidak direstui bahkan ditentang oleh Pimpinan Pusat IPNU dan PBNU dengan alasan IPNU baru saja berdiri dua tahun sebelumnya yakni tanggal 24 Februari 1954 di Semarang. IPNU punya kekhawatiran jika IMANU dan KMNU akan memperlemah eksistensi IPNU.</a:t>
          </a:r>
        </a:p>
      </dgm:t>
    </dgm:pt>
    <dgm:pt modelId="{4F8DEF06-8732-46AF-A174-D2825DF7DBA6}" type="parTrans" cxnId="{12844BBB-2524-4A33-A893-6BD4D7C419D4}">
      <dgm:prSet/>
      <dgm:spPr/>
      <dgm:t>
        <a:bodyPr/>
        <a:lstStyle/>
        <a:p>
          <a:endParaRPr lang="en-US"/>
        </a:p>
      </dgm:t>
    </dgm:pt>
    <dgm:pt modelId="{1AF896FE-B6EA-4DF3-BCB4-6295A8A2607D}" type="sibTrans" cxnId="{12844BBB-2524-4A33-A893-6BD4D7C419D4}">
      <dgm:prSet/>
      <dgm:spPr/>
      <dgm:t>
        <a:bodyPr/>
        <a:lstStyle/>
        <a:p>
          <a:endParaRPr lang="en-US"/>
        </a:p>
      </dgm:t>
    </dgm:pt>
    <dgm:pt modelId="{BC2DB4D8-14F4-4DC8-8E2E-9DAEC8B868CE}" type="pres">
      <dgm:prSet presAssocID="{ECD7CCBC-7BA1-4711-97D8-CDAD123E9C10}" presName="linear" presStyleCnt="0">
        <dgm:presLayoutVars>
          <dgm:animLvl val="lvl"/>
          <dgm:resizeHandles val="exact"/>
        </dgm:presLayoutVars>
      </dgm:prSet>
      <dgm:spPr/>
    </dgm:pt>
    <dgm:pt modelId="{BA8D13DF-C3E5-49AC-8246-8B1E12AF0C53}" type="pres">
      <dgm:prSet presAssocID="{608B6741-D1F5-4474-84D9-D9BB3448BFA7}" presName="parentText" presStyleLbl="node1" presStyleIdx="0" presStyleCnt="1">
        <dgm:presLayoutVars>
          <dgm:chMax val="0"/>
          <dgm:bulletEnabled val="1"/>
        </dgm:presLayoutVars>
      </dgm:prSet>
      <dgm:spPr/>
    </dgm:pt>
  </dgm:ptLst>
  <dgm:cxnLst>
    <dgm:cxn modelId="{67C2E82A-474B-4FBC-A7E3-F0886F98546C}" type="presOf" srcId="{ECD7CCBC-7BA1-4711-97D8-CDAD123E9C10}" destId="{BC2DB4D8-14F4-4DC8-8E2E-9DAEC8B868CE}" srcOrd="0" destOrd="0" presId="urn:microsoft.com/office/officeart/2005/8/layout/vList2"/>
    <dgm:cxn modelId="{12844BBB-2524-4A33-A893-6BD4D7C419D4}" srcId="{ECD7CCBC-7BA1-4711-97D8-CDAD123E9C10}" destId="{608B6741-D1F5-4474-84D9-D9BB3448BFA7}" srcOrd="0" destOrd="0" parTransId="{4F8DEF06-8732-46AF-A174-D2825DF7DBA6}" sibTransId="{1AF896FE-B6EA-4DF3-BCB4-6295A8A2607D}"/>
    <dgm:cxn modelId="{119501D5-53B4-4333-AE5E-BBAE50CFA88E}" type="presOf" srcId="{608B6741-D1F5-4474-84D9-D9BB3448BFA7}" destId="{BA8D13DF-C3E5-49AC-8246-8B1E12AF0C53}" srcOrd="0" destOrd="0" presId="urn:microsoft.com/office/officeart/2005/8/layout/vList2"/>
    <dgm:cxn modelId="{087E29A7-4F8F-446C-AA6A-1DA3123A21E3}" type="presParOf" srcId="{BC2DB4D8-14F4-4DC8-8E2E-9DAEC8B868CE}" destId="{BA8D13DF-C3E5-49AC-8246-8B1E12AF0C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DE9A96-D429-44B0-B773-9F827846C214}" type="doc">
      <dgm:prSet loTypeId="urn:microsoft.com/office/officeart/2005/8/layout/vList2" loCatId="list" qsTypeId="urn:microsoft.com/office/officeart/2005/8/quickstyle/simple1" qsCatId="simple" csTypeId="urn:microsoft.com/office/officeart/2005/8/colors/accent4_1" csCatId="accent4"/>
      <dgm:spPr/>
      <dgm:t>
        <a:bodyPr/>
        <a:lstStyle/>
        <a:p>
          <a:endParaRPr lang="en-US"/>
        </a:p>
      </dgm:t>
    </dgm:pt>
    <dgm:pt modelId="{4492E6D2-A82D-4E00-9565-27BFBEBFB878}">
      <dgm:prSet/>
      <dgm:spPr/>
      <dgm:t>
        <a:bodyPr/>
        <a:lstStyle/>
        <a:p>
          <a:r>
            <a:rPr lang="en-US"/>
            <a:t>Sebagai langkah kompromis atas pertentangan tersebut, maka pada muktamar III IPNU di Cirebon (27-31 Desember 1958) dibentuk Departemen Perguruan Tinggi IPNU yang diketuai oleh Isma'il Makki (Yogyakarta).</a:t>
          </a:r>
        </a:p>
      </dgm:t>
    </dgm:pt>
    <dgm:pt modelId="{A07518D0-32F2-4847-8033-19C95819768F}" type="parTrans" cxnId="{0B55CC13-5F08-4F43-9F1D-C0FE5B22147D}">
      <dgm:prSet/>
      <dgm:spPr/>
      <dgm:t>
        <a:bodyPr/>
        <a:lstStyle/>
        <a:p>
          <a:endParaRPr lang="en-US"/>
        </a:p>
      </dgm:t>
    </dgm:pt>
    <dgm:pt modelId="{4E0B903E-978F-4D60-AE43-6DA33B942626}" type="sibTrans" cxnId="{0B55CC13-5F08-4F43-9F1D-C0FE5B22147D}">
      <dgm:prSet/>
      <dgm:spPr/>
      <dgm:t>
        <a:bodyPr/>
        <a:lstStyle/>
        <a:p>
          <a:endParaRPr lang="en-US"/>
        </a:p>
      </dgm:t>
    </dgm:pt>
    <dgm:pt modelId="{D25B2076-C019-4DC1-B860-6390A48ECEDD}" type="pres">
      <dgm:prSet presAssocID="{76DE9A96-D429-44B0-B773-9F827846C214}" presName="linear" presStyleCnt="0">
        <dgm:presLayoutVars>
          <dgm:animLvl val="lvl"/>
          <dgm:resizeHandles val="exact"/>
        </dgm:presLayoutVars>
      </dgm:prSet>
      <dgm:spPr/>
    </dgm:pt>
    <dgm:pt modelId="{286356B4-A5AE-45CA-BB1C-4E9680883C7B}" type="pres">
      <dgm:prSet presAssocID="{4492E6D2-A82D-4E00-9565-27BFBEBFB878}" presName="parentText" presStyleLbl="node1" presStyleIdx="0" presStyleCnt="1">
        <dgm:presLayoutVars>
          <dgm:chMax val="0"/>
          <dgm:bulletEnabled val="1"/>
        </dgm:presLayoutVars>
      </dgm:prSet>
      <dgm:spPr/>
    </dgm:pt>
  </dgm:ptLst>
  <dgm:cxnLst>
    <dgm:cxn modelId="{C5E54108-6314-4732-A39C-E326940B65FB}" type="presOf" srcId="{4492E6D2-A82D-4E00-9565-27BFBEBFB878}" destId="{286356B4-A5AE-45CA-BB1C-4E9680883C7B}" srcOrd="0" destOrd="0" presId="urn:microsoft.com/office/officeart/2005/8/layout/vList2"/>
    <dgm:cxn modelId="{0B55CC13-5F08-4F43-9F1D-C0FE5B22147D}" srcId="{76DE9A96-D429-44B0-B773-9F827846C214}" destId="{4492E6D2-A82D-4E00-9565-27BFBEBFB878}" srcOrd="0" destOrd="0" parTransId="{A07518D0-32F2-4847-8033-19C95819768F}" sibTransId="{4E0B903E-978F-4D60-AE43-6DA33B942626}"/>
    <dgm:cxn modelId="{2700F649-98CB-4917-9F4E-FE99EF08B75C}" type="presOf" srcId="{76DE9A96-D429-44B0-B773-9F827846C214}" destId="{D25B2076-C019-4DC1-B860-6390A48ECEDD}" srcOrd="0" destOrd="0" presId="urn:microsoft.com/office/officeart/2005/8/layout/vList2"/>
    <dgm:cxn modelId="{BE7BF99C-C296-4C7F-8AA9-B98B9BE508AA}" type="presParOf" srcId="{D25B2076-C019-4DC1-B860-6390A48ECEDD}" destId="{286356B4-A5AE-45CA-BB1C-4E9680883C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5AB600-4E8E-4D42-88CB-6AF2469EFBF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7472183-DC99-43ED-8A5F-899E874BD32C}">
      <dgm:prSet custT="1"/>
      <dgm:spPr/>
      <dgm:t>
        <a:bodyPr/>
        <a:lstStyle/>
        <a:p>
          <a:pPr algn="just"/>
          <a:r>
            <a:rPr lang="en-US" sz="2000" dirty="0" err="1"/>
            <a:t>Namun</a:t>
          </a:r>
          <a:r>
            <a:rPr lang="en-US" sz="2000" dirty="0"/>
            <a:t> </a:t>
          </a:r>
          <a:r>
            <a:rPr lang="en-US" sz="2000" dirty="0" err="1"/>
            <a:t>dalam</a:t>
          </a:r>
          <a:r>
            <a:rPr lang="en-US" sz="2000" dirty="0"/>
            <a:t> </a:t>
          </a:r>
          <a:r>
            <a:rPr lang="en-US" sz="2000" dirty="0" err="1"/>
            <a:t>perjalanannya</a:t>
          </a:r>
          <a:r>
            <a:rPr lang="en-US" sz="2000" dirty="0"/>
            <a:t> </a:t>
          </a:r>
          <a:r>
            <a:rPr lang="en-US" sz="2000" dirty="0" err="1"/>
            <a:t>antara</a:t>
          </a:r>
          <a:r>
            <a:rPr lang="en-US" sz="2000" dirty="0"/>
            <a:t> IPNU dan </a:t>
          </a:r>
          <a:r>
            <a:rPr lang="en-US" sz="2000" dirty="0" err="1"/>
            <a:t>Departemen</a:t>
          </a:r>
          <a:r>
            <a:rPr lang="en-US" sz="2000" dirty="0"/>
            <a:t> PT-</a:t>
          </a:r>
          <a:r>
            <a:rPr lang="en-US" sz="2000" dirty="0" err="1"/>
            <a:t>nya</a:t>
          </a:r>
          <a:r>
            <a:rPr lang="en-US" sz="2000" dirty="0"/>
            <a:t> </a:t>
          </a:r>
          <a:r>
            <a:rPr lang="en-US" sz="2000" dirty="0" err="1"/>
            <a:t>selalu</a:t>
          </a:r>
          <a:r>
            <a:rPr lang="en-US" sz="2000" dirty="0"/>
            <a:t> </a:t>
          </a:r>
          <a:r>
            <a:rPr lang="en-US" sz="2000" dirty="0" err="1"/>
            <a:t>terjadi</a:t>
          </a:r>
          <a:r>
            <a:rPr lang="en-US" sz="2000" dirty="0"/>
            <a:t> </a:t>
          </a:r>
          <a:r>
            <a:rPr lang="en-US" sz="2000" dirty="0" err="1"/>
            <a:t>ketimpangan</a:t>
          </a:r>
          <a:r>
            <a:rPr lang="en-US" sz="2000" dirty="0"/>
            <a:t> </a:t>
          </a:r>
          <a:r>
            <a:rPr lang="en-US" sz="2000" dirty="0" err="1"/>
            <a:t>dalam</a:t>
          </a:r>
          <a:r>
            <a:rPr lang="en-US" sz="2000" dirty="0"/>
            <a:t> </a:t>
          </a:r>
          <a:r>
            <a:rPr lang="en-US" sz="2000" dirty="0" err="1"/>
            <a:t>pelaksanaan</a:t>
          </a:r>
          <a:r>
            <a:rPr lang="en-US" sz="2000" dirty="0"/>
            <a:t> program </a:t>
          </a:r>
          <a:r>
            <a:rPr lang="en-US" sz="2000" dirty="0" err="1"/>
            <a:t>organisasi</a:t>
          </a:r>
          <a:r>
            <a:rPr lang="en-US" sz="2000" dirty="0"/>
            <a:t>. Hal </a:t>
          </a:r>
          <a:r>
            <a:rPr lang="en-US" sz="2000" dirty="0" err="1"/>
            <a:t>ini</a:t>
          </a:r>
          <a:r>
            <a:rPr lang="en-US" sz="2000" dirty="0"/>
            <a:t> </a:t>
          </a:r>
          <a:r>
            <a:rPr lang="en-US" sz="2000" dirty="0" err="1"/>
            <a:t>disebabkan</a:t>
          </a:r>
          <a:r>
            <a:rPr lang="en-US" sz="2000" dirty="0"/>
            <a:t> oleh </a:t>
          </a:r>
          <a:r>
            <a:rPr lang="en-US" sz="2000" dirty="0" err="1"/>
            <a:t>perbedaan</a:t>
          </a:r>
          <a:r>
            <a:rPr lang="en-US" sz="2000" dirty="0"/>
            <a:t> </a:t>
          </a:r>
          <a:r>
            <a:rPr lang="en-US" sz="2000" dirty="0" err="1"/>
            <a:t>cara</a:t>
          </a:r>
          <a:r>
            <a:rPr lang="en-US" sz="2000" dirty="0"/>
            <a:t> </a:t>
          </a:r>
          <a:r>
            <a:rPr lang="en-US" sz="2000" dirty="0" err="1"/>
            <a:t>pandang</a:t>
          </a:r>
          <a:r>
            <a:rPr lang="en-US" sz="2000" dirty="0"/>
            <a:t> yang </a:t>
          </a:r>
          <a:r>
            <a:rPr lang="en-US" sz="2000" dirty="0" err="1"/>
            <a:t>diterapkan</a:t>
          </a:r>
          <a:r>
            <a:rPr lang="en-US" sz="2000" dirty="0"/>
            <a:t> oleh </a:t>
          </a:r>
          <a:r>
            <a:rPr lang="en-US" sz="2000" dirty="0" err="1"/>
            <a:t>mahasiswa</a:t>
          </a:r>
          <a:r>
            <a:rPr lang="en-US" sz="2000" dirty="0"/>
            <a:t> dan </a:t>
          </a:r>
          <a:r>
            <a:rPr lang="en-US" sz="2000" dirty="0" err="1"/>
            <a:t>dengan</a:t>
          </a:r>
          <a:r>
            <a:rPr lang="en-US" sz="2000" dirty="0"/>
            <a:t> </a:t>
          </a:r>
          <a:r>
            <a:rPr lang="en-US" sz="2000" dirty="0" err="1"/>
            <a:t>pelajar</a:t>
          </a:r>
          <a:r>
            <a:rPr lang="en-US" sz="2000" dirty="0"/>
            <a:t> yang </a:t>
          </a:r>
          <a:r>
            <a:rPr lang="en-US" sz="2000" dirty="0" err="1"/>
            <a:t>menjadi</a:t>
          </a:r>
          <a:r>
            <a:rPr lang="en-US" sz="2000" dirty="0"/>
            <a:t> </a:t>
          </a:r>
          <a:r>
            <a:rPr lang="en-US" sz="2000" dirty="0" err="1"/>
            <a:t>pimpinan</a:t>
          </a:r>
          <a:r>
            <a:rPr lang="en-US" sz="2000" dirty="0"/>
            <a:t> </a:t>
          </a:r>
          <a:r>
            <a:rPr lang="en-US" sz="2000" dirty="0" err="1"/>
            <a:t>pusat</a:t>
          </a:r>
          <a:r>
            <a:rPr lang="en-US" sz="2000" dirty="0"/>
            <a:t> IPNU. </a:t>
          </a:r>
          <a:r>
            <a:rPr lang="en-US" sz="2000" dirty="0" err="1"/>
            <a:t>Disamping</a:t>
          </a:r>
          <a:r>
            <a:rPr lang="en-US" sz="2000" dirty="0"/>
            <a:t> </a:t>
          </a:r>
          <a:r>
            <a:rPr lang="en-US" sz="2000" dirty="0" err="1"/>
            <a:t>itu</a:t>
          </a:r>
          <a:r>
            <a:rPr lang="en-US" sz="2000" dirty="0"/>
            <a:t> para </a:t>
          </a:r>
          <a:r>
            <a:rPr lang="en-US" sz="2000" dirty="0" err="1"/>
            <a:t>mahasiswa</a:t>
          </a:r>
          <a:r>
            <a:rPr lang="en-US" sz="2000" dirty="0"/>
            <a:t> pun </a:t>
          </a:r>
          <a:r>
            <a:rPr lang="en-US" sz="2000" dirty="0" err="1"/>
            <a:t>tidak</a:t>
          </a:r>
          <a:r>
            <a:rPr lang="en-US" sz="2000" dirty="0"/>
            <a:t> </a:t>
          </a:r>
          <a:r>
            <a:rPr lang="en-US" sz="2000" dirty="0" err="1"/>
            <a:t>bebas</a:t>
          </a:r>
          <a:r>
            <a:rPr lang="en-US" sz="2000" dirty="0"/>
            <a:t> </a:t>
          </a:r>
          <a:r>
            <a:rPr lang="en-US" sz="2000" dirty="0" err="1"/>
            <a:t>dalam</a:t>
          </a:r>
          <a:r>
            <a:rPr lang="en-US" sz="2000" dirty="0"/>
            <a:t> </a:t>
          </a:r>
          <a:r>
            <a:rPr lang="en-US" sz="2000" dirty="0" err="1"/>
            <a:t>melakukan</a:t>
          </a:r>
          <a:r>
            <a:rPr lang="en-US" sz="2000" dirty="0"/>
            <a:t> </a:t>
          </a:r>
          <a:r>
            <a:rPr lang="en-US" sz="2000" dirty="0" err="1"/>
            <a:t>sikap</a:t>
          </a:r>
          <a:r>
            <a:rPr lang="en-US" sz="2000" dirty="0"/>
            <a:t> </a:t>
          </a:r>
          <a:r>
            <a:rPr lang="en-US" sz="2000" dirty="0" err="1"/>
            <a:t>politik</a:t>
          </a:r>
          <a:r>
            <a:rPr lang="en-US" sz="2000" dirty="0"/>
            <a:t> </a:t>
          </a:r>
          <a:r>
            <a:rPr lang="en-US" sz="2000" dirty="0" err="1"/>
            <a:t>karena</a:t>
          </a:r>
          <a:r>
            <a:rPr lang="en-US" sz="2000" dirty="0"/>
            <a:t> </a:t>
          </a:r>
          <a:r>
            <a:rPr lang="en-US" sz="2000" dirty="0" err="1"/>
            <a:t>selalu</a:t>
          </a:r>
          <a:r>
            <a:rPr lang="en-US" sz="2000" dirty="0"/>
            <a:t> </a:t>
          </a:r>
          <a:r>
            <a:rPr lang="en-US" sz="2000" dirty="0" err="1"/>
            <a:t>diawasi</a:t>
          </a:r>
          <a:r>
            <a:rPr lang="en-US" sz="2000" dirty="0"/>
            <a:t> oleh PP IPNU.</a:t>
          </a:r>
        </a:p>
      </dgm:t>
    </dgm:pt>
    <dgm:pt modelId="{C34A4608-5313-4A68-9DFE-1FCDAFE2D1CF}" type="parTrans" cxnId="{F7C16B35-E048-4167-8666-2562A3167B12}">
      <dgm:prSet/>
      <dgm:spPr/>
      <dgm:t>
        <a:bodyPr/>
        <a:lstStyle/>
        <a:p>
          <a:endParaRPr lang="en-US"/>
        </a:p>
      </dgm:t>
    </dgm:pt>
    <dgm:pt modelId="{109F0DF6-00F6-42C9-93A6-2F205AB80330}" type="sibTrans" cxnId="{F7C16B35-E048-4167-8666-2562A3167B12}">
      <dgm:prSet/>
      <dgm:spPr/>
      <dgm:t>
        <a:bodyPr/>
        <a:lstStyle/>
        <a:p>
          <a:endParaRPr lang="en-US"/>
        </a:p>
      </dgm:t>
    </dgm:pt>
    <dgm:pt modelId="{EE3E8E83-1A01-4434-851C-E87547532B2A}" type="pres">
      <dgm:prSet presAssocID="{8A5AB600-4E8E-4D42-88CB-6AF2469EFBFC}" presName="linear" presStyleCnt="0">
        <dgm:presLayoutVars>
          <dgm:animLvl val="lvl"/>
          <dgm:resizeHandles val="exact"/>
        </dgm:presLayoutVars>
      </dgm:prSet>
      <dgm:spPr/>
    </dgm:pt>
    <dgm:pt modelId="{EB725C76-9819-4B0F-AFCB-AEC2942008C8}" type="pres">
      <dgm:prSet presAssocID="{87472183-DC99-43ED-8A5F-899E874BD32C}" presName="parentText" presStyleLbl="node1" presStyleIdx="0" presStyleCnt="1" custScaleY="196951" custLinFactNeighborX="7269" custLinFactNeighborY="-226">
        <dgm:presLayoutVars>
          <dgm:chMax val="0"/>
          <dgm:bulletEnabled val="1"/>
        </dgm:presLayoutVars>
      </dgm:prSet>
      <dgm:spPr/>
    </dgm:pt>
  </dgm:ptLst>
  <dgm:cxnLst>
    <dgm:cxn modelId="{9529CB26-41B8-41E3-AB45-0F5B151C1106}" type="presOf" srcId="{8A5AB600-4E8E-4D42-88CB-6AF2469EFBFC}" destId="{EE3E8E83-1A01-4434-851C-E87547532B2A}" srcOrd="0" destOrd="0" presId="urn:microsoft.com/office/officeart/2005/8/layout/vList2"/>
    <dgm:cxn modelId="{F7C16B35-E048-4167-8666-2562A3167B12}" srcId="{8A5AB600-4E8E-4D42-88CB-6AF2469EFBFC}" destId="{87472183-DC99-43ED-8A5F-899E874BD32C}" srcOrd="0" destOrd="0" parTransId="{C34A4608-5313-4A68-9DFE-1FCDAFE2D1CF}" sibTransId="{109F0DF6-00F6-42C9-93A6-2F205AB80330}"/>
    <dgm:cxn modelId="{14CD8F3A-5792-4084-9E19-66F2FA77DBCE}" type="presOf" srcId="{87472183-DC99-43ED-8A5F-899E874BD32C}" destId="{EB725C76-9819-4B0F-AFCB-AEC2942008C8}" srcOrd="0" destOrd="0" presId="urn:microsoft.com/office/officeart/2005/8/layout/vList2"/>
    <dgm:cxn modelId="{F78B2C0B-3A49-44A2-ADB1-491816489D77}" type="presParOf" srcId="{EE3E8E83-1A01-4434-851C-E87547532B2A}" destId="{EB725C76-9819-4B0F-AFCB-AEC2942008C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5FEE905-99A8-408A-ADE5-77FD33F8BF6E}" type="doc">
      <dgm:prSet loTypeId="urn:microsoft.com/office/officeart/2005/8/layout/vList2" loCatId="list" qsTypeId="urn:microsoft.com/office/officeart/2005/8/quickstyle/simple1" qsCatId="simple" csTypeId="urn:microsoft.com/office/officeart/2005/8/colors/accent4_1" csCatId="accent4"/>
      <dgm:spPr/>
      <dgm:t>
        <a:bodyPr/>
        <a:lstStyle/>
        <a:p>
          <a:endParaRPr lang="en-US"/>
        </a:p>
      </dgm:t>
    </dgm:pt>
    <dgm:pt modelId="{B4D61BEC-48B7-4F34-A41F-B65D455E7020}">
      <dgm:prSet/>
      <dgm:spPr/>
      <dgm:t>
        <a:bodyPr/>
        <a:lstStyle/>
        <a:p>
          <a:r>
            <a:rPr lang="en-US"/>
            <a:t>Maka Pada tanggal 17 april 1960 d Sekolah Muamalat, Wonokromo SURABAYA Lahir Organisasi Pergerakan mahasiswa Islam Indonesia ( PMII ) sebagai badan otonom NU</a:t>
          </a:r>
        </a:p>
      </dgm:t>
    </dgm:pt>
    <dgm:pt modelId="{AB1936D3-0431-4A91-8D1F-EC45BACC7FAD}" type="parTrans" cxnId="{E08F12EF-C6D9-47DC-A89D-C81EF0A72FF1}">
      <dgm:prSet/>
      <dgm:spPr/>
      <dgm:t>
        <a:bodyPr/>
        <a:lstStyle/>
        <a:p>
          <a:endParaRPr lang="en-US"/>
        </a:p>
      </dgm:t>
    </dgm:pt>
    <dgm:pt modelId="{CA9A6F0F-8AC8-46A1-8965-288EA689FC1D}" type="sibTrans" cxnId="{E08F12EF-C6D9-47DC-A89D-C81EF0A72FF1}">
      <dgm:prSet/>
      <dgm:spPr/>
      <dgm:t>
        <a:bodyPr/>
        <a:lstStyle/>
        <a:p>
          <a:endParaRPr lang="en-US"/>
        </a:p>
      </dgm:t>
    </dgm:pt>
    <dgm:pt modelId="{3A1BFC66-5E4F-4474-B988-D3E48FA8D9E6}" type="pres">
      <dgm:prSet presAssocID="{A5FEE905-99A8-408A-ADE5-77FD33F8BF6E}" presName="linear" presStyleCnt="0">
        <dgm:presLayoutVars>
          <dgm:animLvl val="lvl"/>
          <dgm:resizeHandles val="exact"/>
        </dgm:presLayoutVars>
      </dgm:prSet>
      <dgm:spPr/>
    </dgm:pt>
    <dgm:pt modelId="{480AB3C9-2245-4596-BBF2-3A989EC1FC0C}" type="pres">
      <dgm:prSet presAssocID="{B4D61BEC-48B7-4F34-A41F-B65D455E7020}" presName="parentText" presStyleLbl="node1" presStyleIdx="0" presStyleCnt="1" custLinFactNeighborX="-5483" custLinFactNeighborY="-51247">
        <dgm:presLayoutVars>
          <dgm:chMax val="0"/>
          <dgm:bulletEnabled val="1"/>
        </dgm:presLayoutVars>
      </dgm:prSet>
      <dgm:spPr/>
    </dgm:pt>
  </dgm:ptLst>
  <dgm:cxnLst>
    <dgm:cxn modelId="{A1ECD729-4C8A-4B67-A5DE-838448940863}" type="presOf" srcId="{B4D61BEC-48B7-4F34-A41F-B65D455E7020}" destId="{480AB3C9-2245-4596-BBF2-3A989EC1FC0C}" srcOrd="0" destOrd="0" presId="urn:microsoft.com/office/officeart/2005/8/layout/vList2"/>
    <dgm:cxn modelId="{A6CB87AD-CBF9-4FF3-A575-67D94293E268}" type="presOf" srcId="{A5FEE905-99A8-408A-ADE5-77FD33F8BF6E}" destId="{3A1BFC66-5E4F-4474-B988-D3E48FA8D9E6}" srcOrd="0" destOrd="0" presId="urn:microsoft.com/office/officeart/2005/8/layout/vList2"/>
    <dgm:cxn modelId="{E08F12EF-C6D9-47DC-A89D-C81EF0A72FF1}" srcId="{A5FEE905-99A8-408A-ADE5-77FD33F8BF6E}" destId="{B4D61BEC-48B7-4F34-A41F-B65D455E7020}" srcOrd="0" destOrd="0" parTransId="{AB1936D3-0431-4A91-8D1F-EC45BACC7FAD}" sibTransId="{CA9A6F0F-8AC8-46A1-8965-288EA689FC1D}"/>
    <dgm:cxn modelId="{4F0E543E-37EC-4A1B-976E-47FAFD60B6EE}" type="presParOf" srcId="{3A1BFC66-5E4F-4474-B988-D3E48FA8D9E6}" destId="{480AB3C9-2245-4596-BBF2-3A989EC1FC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5160EAB-47D4-458C-BC7E-FF279AEA486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B8D5AAE-85F8-44E5-93FE-481109489494}">
      <dgm:prSet/>
      <dgm:spPr/>
      <dgm:t>
        <a:bodyPr/>
        <a:lstStyle/>
        <a:p>
          <a:r>
            <a:rPr lang="en-US" dirty="0" err="1"/>
            <a:t>Selanjutnya</a:t>
          </a:r>
          <a:r>
            <a:rPr lang="en-US" dirty="0"/>
            <a:t> </a:t>
          </a:r>
          <a:r>
            <a:rPr lang="en-US" dirty="0" err="1"/>
            <a:t>sejak</a:t>
          </a:r>
          <a:r>
            <a:rPr lang="en-US" dirty="0"/>
            <a:t> </a:t>
          </a:r>
          <a:r>
            <a:rPr lang="en-US" dirty="0" err="1"/>
            <a:t>dasawarsa</a:t>
          </a:r>
          <a:r>
            <a:rPr lang="en-US" dirty="0"/>
            <a:t> 70-an, </a:t>
          </a:r>
          <a:r>
            <a:rPr lang="en-US" dirty="0" err="1"/>
            <a:t>ketika</a:t>
          </a:r>
          <a:r>
            <a:rPr lang="en-US" dirty="0"/>
            <a:t> </a:t>
          </a:r>
          <a:r>
            <a:rPr lang="en-US" dirty="0" err="1"/>
            <a:t>rezim</a:t>
          </a:r>
          <a:r>
            <a:rPr lang="en-US" dirty="0"/>
            <a:t> neo-</a:t>
          </a:r>
          <a:r>
            <a:rPr lang="en-US" dirty="0" err="1"/>
            <a:t>fasis</a:t>
          </a:r>
          <a:r>
            <a:rPr lang="en-US" dirty="0"/>
            <a:t> </a:t>
          </a:r>
          <a:r>
            <a:rPr lang="en-US" dirty="0" err="1"/>
            <a:t>Orde</a:t>
          </a:r>
          <a:r>
            <a:rPr lang="en-US" dirty="0"/>
            <a:t> </a:t>
          </a:r>
          <a:r>
            <a:rPr lang="en-US" dirty="0" err="1"/>
            <a:t>Baru</a:t>
          </a:r>
          <a:r>
            <a:rPr lang="en-US" dirty="0"/>
            <a:t> </a:t>
          </a:r>
          <a:r>
            <a:rPr lang="en-US" dirty="0" err="1"/>
            <a:t>mulai</a:t>
          </a:r>
          <a:r>
            <a:rPr lang="en-US" dirty="0"/>
            <a:t> </a:t>
          </a:r>
          <a:r>
            <a:rPr lang="en-US" dirty="0" err="1"/>
            <a:t>mengkerdilkan</a:t>
          </a:r>
          <a:r>
            <a:rPr lang="en-US" dirty="0"/>
            <a:t> </a:t>
          </a:r>
          <a:r>
            <a:rPr lang="en-US" dirty="0" err="1"/>
            <a:t>fungsi</a:t>
          </a:r>
          <a:r>
            <a:rPr lang="en-US" dirty="0"/>
            <a:t> </a:t>
          </a:r>
          <a:r>
            <a:rPr lang="en-US" dirty="0" err="1"/>
            <a:t>partai</a:t>
          </a:r>
          <a:r>
            <a:rPr lang="en-US" dirty="0"/>
            <a:t> </a:t>
          </a:r>
          <a:r>
            <a:rPr lang="en-US" dirty="0" err="1"/>
            <a:t>politik</a:t>
          </a:r>
          <a:r>
            <a:rPr lang="en-US" dirty="0"/>
            <a:t>, </a:t>
          </a:r>
          <a:r>
            <a:rPr lang="en-US" dirty="0" err="1"/>
            <a:t>sekaligus</a:t>
          </a:r>
          <a:r>
            <a:rPr lang="en-US" dirty="0"/>
            <a:t> juga </a:t>
          </a:r>
          <a:r>
            <a:rPr lang="en-US" dirty="0" err="1"/>
            <a:t>penyederhanaan</a:t>
          </a:r>
          <a:r>
            <a:rPr lang="en-US" dirty="0"/>
            <a:t> </a:t>
          </a:r>
          <a:r>
            <a:rPr lang="en-US" dirty="0" err="1"/>
            <a:t>partai</a:t>
          </a:r>
          <a:r>
            <a:rPr lang="en-US" dirty="0"/>
            <a:t> </a:t>
          </a:r>
          <a:r>
            <a:rPr lang="en-US" dirty="0" err="1"/>
            <a:t>politik</a:t>
          </a:r>
          <a:r>
            <a:rPr lang="en-US" dirty="0"/>
            <a:t> </a:t>
          </a:r>
          <a:r>
            <a:rPr lang="en-US" dirty="0" err="1"/>
            <a:t>secara</a:t>
          </a:r>
          <a:r>
            <a:rPr lang="en-US" dirty="0"/>
            <a:t> </a:t>
          </a:r>
          <a:r>
            <a:rPr lang="en-US" dirty="0" err="1"/>
            <a:t>kuantitas</a:t>
          </a:r>
          <a:r>
            <a:rPr lang="en-US" dirty="0"/>
            <a:t>, dan issue back to campus </a:t>
          </a:r>
          <a:r>
            <a:rPr lang="en-US" dirty="0" err="1"/>
            <a:t>serta</a:t>
          </a:r>
          <a:r>
            <a:rPr lang="en-US" dirty="0"/>
            <a:t> </a:t>
          </a:r>
          <a:r>
            <a:rPr lang="en-US" dirty="0" err="1"/>
            <a:t>organisasi</a:t>
          </a:r>
          <a:r>
            <a:rPr lang="en-US" dirty="0"/>
            <a:t>- </a:t>
          </a:r>
          <a:r>
            <a:rPr lang="en-US" dirty="0" err="1"/>
            <a:t>organisasi</a:t>
          </a:r>
          <a:r>
            <a:rPr lang="en-US" dirty="0"/>
            <a:t> </a:t>
          </a:r>
          <a:r>
            <a:rPr lang="en-US" dirty="0" err="1"/>
            <a:t>profesi</a:t>
          </a:r>
          <a:r>
            <a:rPr lang="en-US" dirty="0"/>
            <a:t> </a:t>
          </a:r>
          <a:r>
            <a:rPr lang="en-US" dirty="0" err="1"/>
            <a:t>kepemudaan</a:t>
          </a:r>
          <a:r>
            <a:rPr lang="en-US" dirty="0"/>
            <a:t> </a:t>
          </a:r>
          <a:r>
            <a:rPr lang="en-US" dirty="0" err="1"/>
            <a:t>mulai</a:t>
          </a:r>
          <a:r>
            <a:rPr lang="en-US" dirty="0"/>
            <a:t> </a:t>
          </a:r>
          <a:r>
            <a:rPr lang="en-US" dirty="0" err="1"/>
            <a:t>diperkenalkan</a:t>
          </a:r>
          <a:r>
            <a:rPr lang="en-US" dirty="0"/>
            <a:t> </a:t>
          </a:r>
          <a:r>
            <a:rPr lang="en-US" dirty="0" err="1"/>
            <a:t>melalui</a:t>
          </a:r>
          <a:r>
            <a:rPr lang="en-US" dirty="0"/>
            <a:t> </a:t>
          </a:r>
          <a:r>
            <a:rPr lang="en-US" dirty="0" err="1"/>
            <a:t>kebijakan</a:t>
          </a:r>
          <a:r>
            <a:rPr lang="en-US" dirty="0"/>
            <a:t> NKK/BKK, </a:t>
          </a:r>
          <a:r>
            <a:rPr lang="en-US" dirty="0" err="1"/>
            <a:t>maka</a:t>
          </a:r>
          <a:r>
            <a:rPr lang="en-US" dirty="0"/>
            <a:t> PMII </a:t>
          </a:r>
          <a:r>
            <a:rPr lang="en-US" dirty="0" err="1"/>
            <a:t>menuntut</a:t>
          </a:r>
          <a:r>
            <a:rPr lang="en-US" dirty="0"/>
            <a:t> </a:t>
          </a:r>
          <a:r>
            <a:rPr lang="en-US" dirty="0" err="1"/>
            <a:t>adanya</a:t>
          </a:r>
          <a:r>
            <a:rPr lang="en-US" dirty="0"/>
            <a:t> </a:t>
          </a:r>
          <a:r>
            <a:rPr lang="en-US" dirty="0" err="1"/>
            <a:t>pemikiran</a:t>
          </a:r>
          <a:r>
            <a:rPr lang="en-US" dirty="0"/>
            <a:t> </a:t>
          </a:r>
          <a:r>
            <a:rPr lang="en-US" dirty="0" err="1"/>
            <a:t>realistis</a:t>
          </a:r>
          <a:r>
            <a:rPr lang="en-US" dirty="0"/>
            <a:t>. 14 </a:t>
          </a:r>
          <a:r>
            <a:rPr lang="en-US" dirty="0" err="1"/>
            <a:t>Juli</a:t>
          </a:r>
          <a:r>
            <a:rPr lang="en-US" dirty="0"/>
            <a:t> 1971 </a:t>
          </a:r>
          <a:r>
            <a:rPr lang="en-US" dirty="0" err="1"/>
            <a:t>melalui</a:t>
          </a:r>
          <a:r>
            <a:rPr lang="en-US" dirty="0"/>
            <a:t> </a:t>
          </a:r>
          <a:r>
            <a:rPr lang="en-US" dirty="0" err="1"/>
            <a:t>Mubes</a:t>
          </a:r>
          <a:r>
            <a:rPr lang="en-US" dirty="0"/>
            <a:t> di </a:t>
          </a:r>
          <a:r>
            <a:rPr lang="en-US" dirty="0" err="1"/>
            <a:t>Murnajati</a:t>
          </a:r>
          <a:r>
            <a:rPr lang="en-US" dirty="0"/>
            <a:t>, PMII </a:t>
          </a:r>
          <a:r>
            <a:rPr lang="en-US" dirty="0" err="1"/>
            <a:t>mencanangkan</a:t>
          </a:r>
          <a:r>
            <a:rPr lang="en-US" dirty="0"/>
            <a:t> </a:t>
          </a:r>
          <a:r>
            <a:rPr lang="en-US" dirty="0" err="1"/>
            <a:t>independensi</a:t>
          </a:r>
          <a:r>
            <a:rPr lang="en-US" dirty="0"/>
            <a:t>, </a:t>
          </a:r>
          <a:r>
            <a:rPr lang="en-US" dirty="0" err="1"/>
            <a:t>terlepas</a:t>
          </a:r>
          <a:r>
            <a:rPr lang="en-US" dirty="0"/>
            <a:t> </a:t>
          </a:r>
          <a:r>
            <a:rPr lang="en-US" dirty="0" err="1"/>
            <a:t>dari</a:t>
          </a:r>
          <a:r>
            <a:rPr lang="en-US" dirty="0"/>
            <a:t> </a:t>
          </a:r>
          <a:r>
            <a:rPr lang="en-US" dirty="0" err="1"/>
            <a:t>organisasi</a:t>
          </a:r>
          <a:r>
            <a:rPr lang="en-US" dirty="0"/>
            <a:t> </a:t>
          </a:r>
          <a:r>
            <a:rPr lang="en-US" dirty="0" err="1"/>
            <a:t>manapun</a:t>
          </a:r>
          <a:r>
            <a:rPr lang="en-US" dirty="0"/>
            <a:t> (</a:t>
          </a:r>
          <a:r>
            <a:rPr lang="en-US" dirty="0" err="1"/>
            <a:t>terkenal</a:t>
          </a:r>
          <a:r>
            <a:rPr lang="en-US" dirty="0"/>
            <a:t> </a:t>
          </a:r>
          <a:r>
            <a:rPr lang="en-US" dirty="0" err="1"/>
            <a:t>dengan</a:t>
          </a:r>
          <a:r>
            <a:rPr lang="en-US" dirty="0"/>
            <a:t> </a:t>
          </a:r>
          <a:r>
            <a:rPr lang="en-US" dirty="0" err="1"/>
            <a:t>Deklarasi</a:t>
          </a:r>
          <a:r>
            <a:rPr lang="en-US" dirty="0"/>
            <a:t> </a:t>
          </a:r>
          <a:r>
            <a:rPr lang="en-US" dirty="0" err="1"/>
            <a:t>Murnajati</a:t>
          </a:r>
          <a:r>
            <a:rPr lang="en-US" dirty="0"/>
            <a:t>). </a:t>
          </a:r>
          <a:r>
            <a:rPr lang="en-US" dirty="0" err="1"/>
            <a:t>Kemudian</a:t>
          </a:r>
          <a:r>
            <a:rPr lang="en-US" dirty="0"/>
            <a:t> pada </a:t>
          </a:r>
          <a:r>
            <a:rPr lang="en-US" dirty="0" err="1"/>
            <a:t>kongres</a:t>
          </a:r>
          <a:r>
            <a:rPr lang="en-US" dirty="0"/>
            <a:t> </a:t>
          </a:r>
          <a:r>
            <a:rPr lang="en-US" dirty="0" err="1"/>
            <a:t>tahun</a:t>
          </a:r>
          <a:r>
            <a:rPr lang="en-US" dirty="0"/>
            <a:t> 1973 di </a:t>
          </a:r>
          <a:r>
            <a:rPr lang="en-US" dirty="0" err="1"/>
            <a:t>Ciloto</a:t>
          </a:r>
          <a:r>
            <a:rPr lang="en-US" dirty="0"/>
            <a:t>, </a:t>
          </a:r>
          <a:r>
            <a:rPr lang="en-US" dirty="0" err="1"/>
            <a:t>Jawa</a:t>
          </a:r>
          <a:r>
            <a:rPr lang="en-US" dirty="0"/>
            <a:t> Barat, </a:t>
          </a:r>
          <a:r>
            <a:rPr lang="en-US" dirty="0" err="1"/>
            <a:t>diwujudkanlah</a:t>
          </a:r>
          <a:r>
            <a:rPr lang="en-US" dirty="0"/>
            <a:t> Manifest </a:t>
          </a:r>
          <a:r>
            <a:rPr lang="en-US" dirty="0" err="1"/>
            <a:t>Independensi</a:t>
          </a:r>
          <a:r>
            <a:rPr lang="en-US" dirty="0"/>
            <a:t> PMII.</a:t>
          </a:r>
        </a:p>
      </dgm:t>
    </dgm:pt>
    <dgm:pt modelId="{31AB7860-7107-440B-A63B-F80C1CD74A33}" type="parTrans" cxnId="{97BB2C82-A1C6-4F45-9A55-5B7ED4E9E04E}">
      <dgm:prSet/>
      <dgm:spPr/>
      <dgm:t>
        <a:bodyPr/>
        <a:lstStyle/>
        <a:p>
          <a:endParaRPr lang="en-US"/>
        </a:p>
      </dgm:t>
    </dgm:pt>
    <dgm:pt modelId="{B7CF7C66-7CFF-4442-B717-E2A1FB7B598B}" type="sibTrans" cxnId="{97BB2C82-A1C6-4F45-9A55-5B7ED4E9E04E}">
      <dgm:prSet/>
      <dgm:spPr/>
      <dgm:t>
        <a:bodyPr/>
        <a:lstStyle/>
        <a:p>
          <a:endParaRPr lang="en-US"/>
        </a:p>
      </dgm:t>
    </dgm:pt>
    <dgm:pt modelId="{C1E9973F-FA6C-467F-B055-ACFB696351D3}" type="pres">
      <dgm:prSet presAssocID="{95160EAB-47D4-458C-BC7E-FF279AEA486A}" presName="linear" presStyleCnt="0">
        <dgm:presLayoutVars>
          <dgm:animLvl val="lvl"/>
          <dgm:resizeHandles val="exact"/>
        </dgm:presLayoutVars>
      </dgm:prSet>
      <dgm:spPr/>
    </dgm:pt>
    <dgm:pt modelId="{7E64DD87-9AFE-4CA3-A52C-F16BDF256403}" type="pres">
      <dgm:prSet presAssocID="{0B8D5AAE-85F8-44E5-93FE-481109489494}" presName="parentText" presStyleLbl="node1" presStyleIdx="0" presStyleCnt="1" custScaleX="83020" custScaleY="68513" custLinFactNeighborX="-12165" custLinFactNeighborY="-17574">
        <dgm:presLayoutVars>
          <dgm:chMax val="0"/>
          <dgm:bulletEnabled val="1"/>
        </dgm:presLayoutVars>
      </dgm:prSet>
      <dgm:spPr/>
    </dgm:pt>
  </dgm:ptLst>
  <dgm:cxnLst>
    <dgm:cxn modelId="{92406267-8EEA-4C9A-B0B0-2DDDF2E9B5B3}" type="presOf" srcId="{0B8D5AAE-85F8-44E5-93FE-481109489494}" destId="{7E64DD87-9AFE-4CA3-A52C-F16BDF256403}" srcOrd="0" destOrd="0" presId="urn:microsoft.com/office/officeart/2005/8/layout/vList2"/>
    <dgm:cxn modelId="{97BB2C82-A1C6-4F45-9A55-5B7ED4E9E04E}" srcId="{95160EAB-47D4-458C-BC7E-FF279AEA486A}" destId="{0B8D5AAE-85F8-44E5-93FE-481109489494}" srcOrd="0" destOrd="0" parTransId="{31AB7860-7107-440B-A63B-F80C1CD74A33}" sibTransId="{B7CF7C66-7CFF-4442-B717-E2A1FB7B598B}"/>
    <dgm:cxn modelId="{52177786-9A12-4866-A423-42C2D3C82737}" type="presOf" srcId="{95160EAB-47D4-458C-BC7E-FF279AEA486A}" destId="{C1E9973F-FA6C-467F-B055-ACFB696351D3}" srcOrd="0" destOrd="0" presId="urn:microsoft.com/office/officeart/2005/8/layout/vList2"/>
    <dgm:cxn modelId="{203599FD-F703-4CA2-8C59-C4FA472285BD}" type="presParOf" srcId="{C1E9973F-FA6C-467F-B055-ACFB696351D3}" destId="{7E64DD87-9AFE-4CA3-A52C-F16BDF25640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388650-972C-4160-ABD2-9E489C1ACA0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70A128C-7FEE-42B0-8445-790D2B33B93F}">
      <dgm:prSet/>
      <dgm:spPr/>
      <dgm:t>
        <a:bodyPr/>
        <a:lstStyle/>
        <a:p>
          <a:r>
            <a:rPr lang="en-US" dirty="0"/>
            <a:t>Khalid </a:t>
          </a:r>
          <a:r>
            <a:rPr lang="en-US" dirty="0" err="1"/>
            <a:t>Mawardi</a:t>
          </a:r>
          <a:r>
            <a:rPr lang="en-US" dirty="0"/>
            <a:t> (Jakarta)</a:t>
          </a:r>
        </a:p>
      </dgm:t>
    </dgm:pt>
    <dgm:pt modelId="{00E27733-5DFB-4CB7-AFFD-74E8176691DB}" type="parTrans" cxnId="{93808400-0AAA-4A61-9EE2-63A6F821B017}">
      <dgm:prSet/>
      <dgm:spPr/>
      <dgm:t>
        <a:bodyPr/>
        <a:lstStyle/>
        <a:p>
          <a:endParaRPr lang="en-US"/>
        </a:p>
      </dgm:t>
    </dgm:pt>
    <dgm:pt modelId="{0DF1BEED-F1B9-465C-ADAA-9C62C4A8A6B1}" type="sibTrans" cxnId="{93808400-0AAA-4A61-9EE2-63A6F821B017}">
      <dgm:prSet/>
      <dgm:spPr/>
      <dgm:t>
        <a:bodyPr/>
        <a:lstStyle/>
        <a:p>
          <a:endParaRPr lang="en-US"/>
        </a:p>
      </dgm:t>
    </dgm:pt>
    <dgm:pt modelId="{D53B430B-7B54-439E-93C1-9AD7558AE406}">
      <dgm:prSet/>
      <dgm:spPr/>
      <dgm:t>
        <a:bodyPr/>
        <a:lstStyle/>
        <a:p>
          <a:r>
            <a:rPr lang="en-US"/>
            <a:t>M. Said Budairy (Jakarta)</a:t>
          </a:r>
        </a:p>
      </dgm:t>
    </dgm:pt>
    <dgm:pt modelId="{620E82B0-634C-46FA-9072-FBE43318616C}" type="parTrans" cxnId="{EFA99841-3D45-4689-A4A4-08CF94A413B9}">
      <dgm:prSet/>
      <dgm:spPr/>
      <dgm:t>
        <a:bodyPr/>
        <a:lstStyle/>
        <a:p>
          <a:endParaRPr lang="en-US"/>
        </a:p>
      </dgm:t>
    </dgm:pt>
    <dgm:pt modelId="{00D1185A-491F-4D19-BD06-419630082424}" type="sibTrans" cxnId="{EFA99841-3D45-4689-A4A4-08CF94A413B9}">
      <dgm:prSet/>
      <dgm:spPr/>
      <dgm:t>
        <a:bodyPr/>
        <a:lstStyle/>
        <a:p>
          <a:endParaRPr lang="en-US"/>
        </a:p>
      </dgm:t>
    </dgm:pt>
    <dgm:pt modelId="{9B9B3D23-2170-4218-BD01-CC2D81A494F4}">
      <dgm:prSet/>
      <dgm:spPr/>
      <dgm:t>
        <a:bodyPr/>
        <a:lstStyle/>
        <a:p>
          <a:r>
            <a:rPr lang="en-US"/>
            <a:t>M. Sobich Ubaid (Jakarta)</a:t>
          </a:r>
        </a:p>
      </dgm:t>
    </dgm:pt>
    <dgm:pt modelId="{999C35A1-8043-4E58-A611-E51DCD88655F}" type="parTrans" cxnId="{A3B16AEB-11C8-44AB-8B5F-BEDEEA59C4AC}">
      <dgm:prSet/>
      <dgm:spPr/>
      <dgm:t>
        <a:bodyPr/>
        <a:lstStyle/>
        <a:p>
          <a:endParaRPr lang="en-US"/>
        </a:p>
      </dgm:t>
    </dgm:pt>
    <dgm:pt modelId="{E99708E7-1FEE-415B-8020-73CB7917FCD5}" type="sibTrans" cxnId="{A3B16AEB-11C8-44AB-8B5F-BEDEEA59C4AC}">
      <dgm:prSet/>
      <dgm:spPr/>
      <dgm:t>
        <a:bodyPr/>
        <a:lstStyle/>
        <a:p>
          <a:endParaRPr lang="en-US"/>
        </a:p>
      </dgm:t>
    </dgm:pt>
    <dgm:pt modelId="{5563BE56-D087-4180-9F6C-A34FDDF59707}">
      <dgm:prSet/>
      <dgm:spPr/>
      <dgm:t>
        <a:bodyPr/>
        <a:lstStyle/>
        <a:p>
          <a:r>
            <a:rPr lang="en-US"/>
            <a:t>Makmun Syukri (Bandung)</a:t>
          </a:r>
        </a:p>
      </dgm:t>
    </dgm:pt>
    <dgm:pt modelId="{3A6CEEC1-2263-4D27-9DE7-D07F10DD78AB}" type="parTrans" cxnId="{A37E304B-35F6-4286-8F12-A18444DDF478}">
      <dgm:prSet/>
      <dgm:spPr/>
      <dgm:t>
        <a:bodyPr/>
        <a:lstStyle/>
        <a:p>
          <a:endParaRPr lang="en-US"/>
        </a:p>
      </dgm:t>
    </dgm:pt>
    <dgm:pt modelId="{80F263CD-1F28-4D0F-85EA-16CA6CA0DB15}" type="sibTrans" cxnId="{A37E304B-35F6-4286-8F12-A18444DDF478}">
      <dgm:prSet/>
      <dgm:spPr/>
      <dgm:t>
        <a:bodyPr/>
        <a:lstStyle/>
        <a:p>
          <a:endParaRPr lang="en-US"/>
        </a:p>
      </dgm:t>
    </dgm:pt>
    <dgm:pt modelId="{CE0E7D55-A035-407C-81B2-0B6EF8CA0618}">
      <dgm:prSet/>
      <dgm:spPr/>
      <dgm:t>
        <a:bodyPr/>
        <a:lstStyle/>
        <a:p>
          <a:r>
            <a:rPr lang="en-US"/>
            <a:t>Hilman (Bandung)</a:t>
          </a:r>
        </a:p>
      </dgm:t>
    </dgm:pt>
    <dgm:pt modelId="{D5421509-C9FE-4ABF-8410-2AD355B86E9E}" type="parTrans" cxnId="{759491BD-C2DF-4FBA-87DB-82724006CD8B}">
      <dgm:prSet/>
      <dgm:spPr/>
      <dgm:t>
        <a:bodyPr/>
        <a:lstStyle/>
        <a:p>
          <a:endParaRPr lang="en-US"/>
        </a:p>
      </dgm:t>
    </dgm:pt>
    <dgm:pt modelId="{AF09A9D8-0691-4B38-8117-2F312B9ECE80}" type="sibTrans" cxnId="{759491BD-C2DF-4FBA-87DB-82724006CD8B}">
      <dgm:prSet/>
      <dgm:spPr/>
      <dgm:t>
        <a:bodyPr/>
        <a:lstStyle/>
        <a:p>
          <a:endParaRPr lang="en-US"/>
        </a:p>
      </dgm:t>
    </dgm:pt>
    <dgm:pt modelId="{4FED72AF-0823-49F5-BC4C-78AEBBB7A57B}">
      <dgm:prSet/>
      <dgm:spPr/>
      <dgm:t>
        <a:bodyPr/>
        <a:lstStyle/>
        <a:p>
          <a:r>
            <a:rPr lang="en-US"/>
            <a:t>Ismail Makki (Yogyakarta)</a:t>
          </a:r>
        </a:p>
      </dgm:t>
    </dgm:pt>
    <dgm:pt modelId="{54D5B632-C6CE-4185-B099-ADAFF911E05F}" type="parTrans" cxnId="{2E27C51B-D953-4DA1-B246-739563A22928}">
      <dgm:prSet/>
      <dgm:spPr/>
      <dgm:t>
        <a:bodyPr/>
        <a:lstStyle/>
        <a:p>
          <a:endParaRPr lang="en-US"/>
        </a:p>
      </dgm:t>
    </dgm:pt>
    <dgm:pt modelId="{EE14ED74-9008-46D6-8442-CA9C657C8182}" type="sibTrans" cxnId="{2E27C51B-D953-4DA1-B246-739563A22928}">
      <dgm:prSet/>
      <dgm:spPr/>
      <dgm:t>
        <a:bodyPr/>
        <a:lstStyle/>
        <a:p>
          <a:endParaRPr lang="en-US"/>
        </a:p>
      </dgm:t>
    </dgm:pt>
    <dgm:pt modelId="{E28146F6-778B-4FAB-8639-A9C856106679}">
      <dgm:prSet/>
      <dgm:spPr/>
      <dgm:t>
        <a:bodyPr/>
        <a:lstStyle/>
        <a:p>
          <a:r>
            <a:rPr lang="en-US"/>
            <a:t>Munsif Nakhrowi (Yogyakarta)</a:t>
          </a:r>
        </a:p>
      </dgm:t>
    </dgm:pt>
    <dgm:pt modelId="{48543F78-3E2D-4C5E-861F-D757E4D2E4E7}" type="parTrans" cxnId="{0E9F67F5-F42B-472A-89C1-C0B8C2A3685C}">
      <dgm:prSet/>
      <dgm:spPr/>
      <dgm:t>
        <a:bodyPr/>
        <a:lstStyle/>
        <a:p>
          <a:endParaRPr lang="en-US"/>
        </a:p>
      </dgm:t>
    </dgm:pt>
    <dgm:pt modelId="{CEF11D09-22B7-48CA-BD65-B06D535E46F3}" type="sibTrans" cxnId="{0E9F67F5-F42B-472A-89C1-C0B8C2A3685C}">
      <dgm:prSet/>
      <dgm:spPr/>
      <dgm:t>
        <a:bodyPr/>
        <a:lstStyle/>
        <a:p>
          <a:endParaRPr lang="en-US"/>
        </a:p>
      </dgm:t>
    </dgm:pt>
    <dgm:pt modelId="{8DA98F41-2C9B-41F7-90E5-B1EADC6F6D1B}">
      <dgm:prSet/>
      <dgm:spPr/>
      <dgm:t>
        <a:bodyPr/>
        <a:lstStyle/>
        <a:p>
          <a:r>
            <a:rPr lang="en-US"/>
            <a:t>Nuril Huda Suaidi (Surakarta)</a:t>
          </a:r>
        </a:p>
      </dgm:t>
    </dgm:pt>
    <dgm:pt modelId="{F1357634-8461-4ABB-B239-F75F88C27831}" type="parTrans" cxnId="{CBAFBE0F-EF64-4F9A-ADD4-12E0B8E4F57F}">
      <dgm:prSet/>
      <dgm:spPr/>
      <dgm:t>
        <a:bodyPr/>
        <a:lstStyle/>
        <a:p>
          <a:endParaRPr lang="en-US"/>
        </a:p>
      </dgm:t>
    </dgm:pt>
    <dgm:pt modelId="{6BADDF03-BF62-4BC1-A84A-E8026030E3A9}" type="sibTrans" cxnId="{CBAFBE0F-EF64-4F9A-ADD4-12E0B8E4F57F}">
      <dgm:prSet/>
      <dgm:spPr/>
      <dgm:t>
        <a:bodyPr/>
        <a:lstStyle/>
        <a:p>
          <a:endParaRPr lang="en-US"/>
        </a:p>
      </dgm:t>
    </dgm:pt>
    <dgm:pt modelId="{C3B2F0F6-FBD5-4BE8-9473-6131E11A65D5}">
      <dgm:prSet/>
      <dgm:spPr/>
      <dgm:t>
        <a:bodyPr/>
        <a:lstStyle/>
        <a:p>
          <a:r>
            <a:rPr lang="en-US"/>
            <a:t>Laily Mansyur (Surakarta)</a:t>
          </a:r>
        </a:p>
      </dgm:t>
    </dgm:pt>
    <dgm:pt modelId="{D8AF28FA-EB32-45AB-8961-0DE88215195A}" type="parTrans" cxnId="{07E400F7-6A10-4BBD-8A92-73626DA05735}">
      <dgm:prSet/>
      <dgm:spPr/>
      <dgm:t>
        <a:bodyPr/>
        <a:lstStyle/>
        <a:p>
          <a:endParaRPr lang="en-US"/>
        </a:p>
      </dgm:t>
    </dgm:pt>
    <dgm:pt modelId="{E785F08B-197A-4D75-8D28-75A32DE4F92A}" type="sibTrans" cxnId="{07E400F7-6A10-4BBD-8A92-73626DA05735}">
      <dgm:prSet/>
      <dgm:spPr/>
      <dgm:t>
        <a:bodyPr/>
        <a:lstStyle/>
        <a:p>
          <a:endParaRPr lang="en-US"/>
        </a:p>
      </dgm:t>
    </dgm:pt>
    <dgm:pt modelId="{6DA4CA01-6E47-440D-B478-E6ED396F959F}">
      <dgm:prSet/>
      <dgm:spPr/>
      <dgm:t>
        <a:bodyPr/>
        <a:lstStyle/>
        <a:p>
          <a:r>
            <a:rPr lang="en-US"/>
            <a:t>Abd. Wahhab Jaelani (Semarang)</a:t>
          </a:r>
        </a:p>
      </dgm:t>
    </dgm:pt>
    <dgm:pt modelId="{EE634542-3529-4D77-9E52-0FDE6D386730}" type="parTrans" cxnId="{B13B5DD1-7410-4240-AB7F-F08230908A41}">
      <dgm:prSet/>
      <dgm:spPr/>
      <dgm:t>
        <a:bodyPr/>
        <a:lstStyle/>
        <a:p>
          <a:endParaRPr lang="en-US"/>
        </a:p>
      </dgm:t>
    </dgm:pt>
    <dgm:pt modelId="{CD463767-6559-41E6-9CFE-80BC03413336}" type="sibTrans" cxnId="{B13B5DD1-7410-4240-AB7F-F08230908A41}">
      <dgm:prSet/>
      <dgm:spPr/>
      <dgm:t>
        <a:bodyPr/>
        <a:lstStyle/>
        <a:p>
          <a:endParaRPr lang="en-US"/>
        </a:p>
      </dgm:t>
    </dgm:pt>
    <dgm:pt modelId="{5E1EDA1F-837D-48A4-9D7A-D387F44EE624}">
      <dgm:prSet/>
      <dgm:spPr/>
      <dgm:t>
        <a:bodyPr/>
        <a:lstStyle/>
        <a:p>
          <a:r>
            <a:rPr lang="en-US"/>
            <a:t>Hizbulloh Huda (Surabaya)</a:t>
          </a:r>
        </a:p>
      </dgm:t>
    </dgm:pt>
    <dgm:pt modelId="{CAE61D87-C8AB-4F96-91CC-15B0BD750C68}" type="parTrans" cxnId="{F0DF65E6-648D-421C-9C4E-A7E35E9AB632}">
      <dgm:prSet/>
      <dgm:spPr/>
      <dgm:t>
        <a:bodyPr/>
        <a:lstStyle/>
        <a:p>
          <a:endParaRPr lang="en-US"/>
        </a:p>
      </dgm:t>
    </dgm:pt>
    <dgm:pt modelId="{E3611AFB-10FE-45B4-AA15-0579AFA10C51}" type="sibTrans" cxnId="{F0DF65E6-648D-421C-9C4E-A7E35E9AB632}">
      <dgm:prSet/>
      <dgm:spPr/>
      <dgm:t>
        <a:bodyPr/>
        <a:lstStyle/>
        <a:p>
          <a:endParaRPr lang="en-US"/>
        </a:p>
      </dgm:t>
    </dgm:pt>
    <dgm:pt modelId="{A09764C7-E8BF-45ED-8DB7-3E8BF3F81A18}">
      <dgm:prSet/>
      <dgm:spPr/>
      <dgm:t>
        <a:bodyPr/>
        <a:lstStyle/>
        <a:p>
          <a:r>
            <a:rPr lang="en-US"/>
            <a:t>M. Kholid Narbuko (Malang)</a:t>
          </a:r>
        </a:p>
      </dgm:t>
    </dgm:pt>
    <dgm:pt modelId="{E6ED4D7E-AEDC-48B0-BDCB-7700BF78D6DF}" type="parTrans" cxnId="{CCF4EB07-F957-4383-A290-059AE36728F2}">
      <dgm:prSet/>
      <dgm:spPr/>
      <dgm:t>
        <a:bodyPr/>
        <a:lstStyle/>
        <a:p>
          <a:endParaRPr lang="en-US"/>
        </a:p>
      </dgm:t>
    </dgm:pt>
    <dgm:pt modelId="{C547AEEF-8A4D-48BA-9D5A-81CD89E77487}" type="sibTrans" cxnId="{CCF4EB07-F957-4383-A290-059AE36728F2}">
      <dgm:prSet/>
      <dgm:spPr/>
      <dgm:t>
        <a:bodyPr/>
        <a:lstStyle/>
        <a:p>
          <a:endParaRPr lang="en-US"/>
        </a:p>
      </dgm:t>
    </dgm:pt>
    <dgm:pt modelId="{2A6EE995-BDFC-4F03-A497-CD99854573DC}">
      <dgm:prSet/>
      <dgm:spPr/>
      <dgm:t>
        <a:bodyPr/>
        <a:lstStyle/>
        <a:p>
          <a:r>
            <a:rPr lang="en-US"/>
            <a:t>Ahmad Hussein (Makassar)</a:t>
          </a:r>
        </a:p>
      </dgm:t>
    </dgm:pt>
    <dgm:pt modelId="{B85A6E92-1D82-4D22-A06C-C77E94FBA611}" type="parTrans" cxnId="{8537EFE9-7895-4A66-9465-BA395A83E8AF}">
      <dgm:prSet/>
      <dgm:spPr/>
      <dgm:t>
        <a:bodyPr/>
        <a:lstStyle/>
        <a:p>
          <a:endParaRPr lang="en-US"/>
        </a:p>
      </dgm:t>
    </dgm:pt>
    <dgm:pt modelId="{D6B35A68-FC54-421D-9B78-5D26DE28CB1D}" type="sibTrans" cxnId="{8537EFE9-7895-4A66-9465-BA395A83E8AF}">
      <dgm:prSet/>
      <dgm:spPr/>
      <dgm:t>
        <a:bodyPr/>
        <a:lstStyle/>
        <a:p>
          <a:endParaRPr lang="en-US"/>
        </a:p>
      </dgm:t>
    </dgm:pt>
    <dgm:pt modelId="{63948B4B-9A88-4C56-A955-19EFDBE6B187}" type="pres">
      <dgm:prSet presAssocID="{8B388650-972C-4160-ABD2-9E489C1ACA0D}" presName="linear" presStyleCnt="0">
        <dgm:presLayoutVars>
          <dgm:animLvl val="lvl"/>
          <dgm:resizeHandles val="exact"/>
        </dgm:presLayoutVars>
      </dgm:prSet>
      <dgm:spPr/>
    </dgm:pt>
    <dgm:pt modelId="{4246F0D2-D726-437C-B5EA-7A79EE6C34CF}" type="pres">
      <dgm:prSet presAssocID="{770A128C-7FEE-42B0-8445-790D2B33B93F}" presName="parentText" presStyleLbl="node1" presStyleIdx="0" presStyleCnt="13">
        <dgm:presLayoutVars>
          <dgm:chMax val="0"/>
          <dgm:bulletEnabled val="1"/>
        </dgm:presLayoutVars>
      </dgm:prSet>
      <dgm:spPr/>
    </dgm:pt>
    <dgm:pt modelId="{D250E15C-B594-46EE-A785-C441F1E0B76F}" type="pres">
      <dgm:prSet presAssocID="{0DF1BEED-F1B9-465C-ADAA-9C62C4A8A6B1}" presName="spacer" presStyleCnt="0"/>
      <dgm:spPr/>
    </dgm:pt>
    <dgm:pt modelId="{20DDB0F3-B641-4937-8CCF-2D51EF694BED}" type="pres">
      <dgm:prSet presAssocID="{D53B430B-7B54-439E-93C1-9AD7558AE406}" presName="parentText" presStyleLbl="node1" presStyleIdx="1" presStyleCnt="13">
        <dgm:presLayoutVars>
          <dgm:chMax val="0"/>
          <dgm:bulletEnabled val="1"/>
        </dgm:presLayoutVars>
      </dgm:prSet>
      <dgm:spPr/>
    </dgm:pt>
    <dgm:pt modelId="{1C88F378-8654-4FFB-9C05-1159555074D2}" type="pres">
      <dgm:prSet presAssocID="{00D1185A-491F-4D19-BD06-419630082424}" presName="spacer" presStyleCnt="0"/>
      <dgm:spPr/>
    </dgm:pt>
    <dgm:pt modelId="{CFE0AA1D-3D9C-4046-A4F2-D86B2BAA1F6E}" type="pres">
      <dgm:prSet presAssocID="{9B9B3D23-2170-4218-BD01-CC2D81A494F4}" presName="parentText" presStyleLbl="node1" presStyleIdx="2" presStyleCnt="13">
        <dgm:presLayoutVars>
          <dgm:chMax val="0"/>
          <dgm:bulletEnabled val="1"/>
        </dgm:presLayoutVars>
      </dgm:prSet>
      <dgm:spPr/>
    </dgm:pt>
    <dgm:pt modelId="{05FA94A6-F71C-4F75-8F2A-357E520D7E9A}" type="pres">
      <dgm:prSet presAssocID="{E99708E7-1FEE-415B-8020-73CB7917FCD5}" presName="spacer" presStyleCnt="0"/>
      <dgm:spPr/>
    </dgm:pt>
    <dgm:pt modelId="{098F79C5-EA2B-4531-8107-DCDFAC9737CB}" type="pres">
      <dgm:prSet presAssocID="{5563BE56-D087-4180-9F6C-A34FDDF59707}" presName="parentText" presStyleLbl="node1" presStyleIdx="3" presStyleCnt="13" custLinFactNeighborX="-281" custLinFactNeighborY="-92297">
        <dgm:presLayoutVars>
          <dgm:chMax val="0"/>
          <dgm:bulletEnabled val="1"/>
        </dgm:presLayoutVars>
      </dgm:prSet>
      <dgm:spPr/>
    </dgm:pt>
    <dgm:pt modelId="{CD9185A2-3049-448C-83EE-C355B1F465C0}" type="pres">
      <dgm:prSet presAssocID="{80F263CD-1F28-4D0F-85EA-16CA6CA0DB15}" presName="spacer" presStyleCnt="0"/>
      <dgm:spPr/>
    </dgm:pt>
    <dgm:pt modelId="{86821C92-3879-4108-BB50-3134229F26C7}" type="pres">
      <dgm:prSet presAssocID="{CE0E7D55-A035-407C-81B2-0B6EF8CA0618}" presName="parentText" presStyleLbl="node1" presStyleIdx="4" presStyleCnt="13">
        <dgm:presLayoutVars>
          <dgm:chMax val="0"/>
          <dgm:bulletEnabled val="1"/>
        </dgm:presLayoutVars>
      </dgm:prSet>
      <dgm:spPr/>
    </dgm:pt>
    <dgm:pt modelId="{CD8A39C2-74AD-4ED7-BD5C-9421F2BDB45F}" type="pres">
      <dgm:prSet presAssocID="{AF09A9D8-0691-4B38-8117-2F312B9ECE80}" presName="spacer" presStyleCnt="0"/>
      <dgm:spPr/>
    </dgm:pt>
    <dgm:pt modelId="{799AE299-9CC1-4F45-9173-1D713966A1AE}" type="pres">
      <dgm:prSet presAssocID="{4FED72AF-0823-49F5-BC4C-78AEBBB7A57B}" presName="parentText" presStyleLbl="node1" presStyleIdx="5" presStyleCnt="13">
        <dgm:presLayoutVars>
          <dgm:chMax val="0"/>
          <dgm:bulletEnabled val="1"/>
        </dgm:presLayoutVars>
      </dgm:prSet>
      <dgm:spPr/>
    </dgm:pt>
    <dgm:pt modelId="{2BA7AE74-2CB0-4348-8C8D-1FF4E893B61A}" type="pres">
      <dgm:prSet presAssocID="{EE14ED74-9008-46D6-8442-CA9C657C8182}" presName="spacer" presStyleCnt="0"/>
      <dgm:spPr/>
    </dgm:pt>
    <dgm:pt modelId="{92141CC4-EA85-4461-A3C0-4DAA5FFD9DE2}" type="pres">
      <dgm:prSet presAssocID="{E28146F6-778B-4FAB-8639-A9C856106679}" presName="parentText" presStyleLbl="node1" presStyleIdx="6" presStyleCnt="13">
        <dgm:presLayoutVars>
          <dgm:chMax val="0"/>
          <dgm:bulletEnabled val="1"/>
        </dgm:presLayoutVars>
      </dgm:prSet>
      <dgm:spPr/>
    </dgm:pt>
    <dgm:pt modelId="{3093DD7B-869C-442C-9307-EF596D6BBA95}" type="pres">
      <dgm:prSet presAssocID="{CEF11D09-22B7-48CA-BD65-B06D535E46F3}" presName="spacer" presStyleCnt="0"/>
      <dgm:spPr/>
    </dgm:pt>
    <dgm:pt modelId="{3C8439AD-B583-418D-B137-FF25104D0891}" type="pres">
      <dgm:prSet presAssocID="{8DA98F41-2C9B-41F7-90E5-B1EADC6F6D1B}" presName="parentText" presStyleLbl="node1" presStyleIdx="7" presStyleCnt="13">
        <dgm:presLayoutVars>
          <dgm:chMax val="0"/>
          <dgm:bulletEnabled val="1"/>
        </dgm:presLayoutVars>
      </dgm:prSet>
      <dgm:spPr/>
    </dgm:pt>
    <dgm:pt modelId="{00B7F8F6-F363-40C7-B75A-0737E3DFF4EC}" type="pres">
      <dgm:prSet presAssocID="{6BADDF03-BF62-4BC1-A84A-E8026030E3A9}" presName="spacer" presStyleCnt="0"/>
      <dgm:spPr/>
    </dgm:pt>
    <dgm:pt modelId="{357478B9-604C-4190-9463-C9BCBA5EEC58}" type="pres">
      <dgm:prSet presAssocID="{C3B2F0F6-FBD5-4BE8-9473-6131E11A65D5}" presName="parentText" presStyleLbl="node1" presStyleIdx="8" presStyleCnt="13">
        <dgm:presLayoutVars>
          <dgm:chMax val="0"/>
          <dgm:bulletEnabled val="1"/>
        </dgm:presLayoutVars>
      </dgm:prSet>
      <dgm:spPr/>
    </dgm:pt>
    <dgm:pt modelId="{C8B043BA-B19E-4F94-A33B-4DBC2E260207}" type="pres">
      <dgm:prSet presAssocID="{E785F08B-197A-4D75-8D28-75A32DE4F92A}" presName="spacer" presStyleCnt="0"/>
      <dgm:spPr/>
    </dgm:pt>
    <dgm:pt modelId="{99D1DC0B-7EDF-4107-8DAB-30F3655DB4E5}" type="pres">
      <dgm:prSet presAssocID="{6DA4CA01-6E47-440D-B478-E6ED396F959F}" presName="parentText" presStyleLbl="node1" presStyleIdx="9" presStyleCnt="13">
        <dgm:presLayoutVars>
          <dgm:chMax val="0"/>
          <dgm:bulletEnabled val="1"/>
        </dgm:presLayoutVars>
      </dgm:prSet>
      <dgm:spPr/>
    </dgm:pt>
    <dgm:pt modelId="{E9B96820-93E4-42B9-AF73-836E52F124E4}" type="pres">
      <dgm:prSet presAssocID="{CD463767-6559-41E6-9CFE-80BC03413336}" presName="spacer" presStyleCnt="0"/>
      <dgm:spPr/>
    </dgm:pt>
    <dgm:pt modelId="{6B346215-88FE-428B-A359-2342A5772708}" type="pres">
      <dgm:prSet presAssocID="{5E1EDA1F-837D-48A4-9D7A-D387F44EE624}" presName="parentText" presStyleLbl="node1" presStyleIdx="10" presStyleCnt="13">
        <dgm:presLayoutVars>
          <dgm:chMax val="0"/>
          <dgm:bulletEnabled val="1"/>
        </dgm:presLayoutVars>
      </dgm:prSet>
      <dgm:spPr/>
    </dgm:pt>
    <dgm:pt modelId="{895D442A-0242-4F0A-AC97-246E1EC92195}" type="pres">
      <dgm:prSet presAssocID="{E3611AFB-10FE-45B4-AA15-0579AFA10C51}" presName="spacer" presStyleCnt="0"/>
      <dgm:spPr/>
    </dgm:pt>
    <dgm:pt modelId="{A6635985-293F-4C4D-96AC-1A41EBCE5EA5}" type="pres">
      <dgm:prSet presAssocID="{A09764C7-E8BF-45ED-8DB7-3E8BF3F81A18}" presName="parentText" presStyleLbl="node1" presStyleIdx="11" presStyleCnt="13" custLinFactNeighborX="983">
        <dgm:presLayoutVars>
          <dgm:chMax val="0"/>
          <dgm:bulletEnabled val="1"/>
        </dgm:presLayoutVars>
      </dgm:prSet>
      <dgm:spPr/>
    </dgm:pt>
    <dgm:pt modelId="{F1A146C6-E175-4CAC-A412-428AC1CDE7A0}" type="pres">
      <dgm:prSet presAssocID="{C547AEEF-8A4D-48BA-9D5A-81CD89E77487}" presName="spacer" presStyleCnt="0"/>
      <dgm:spPr/>
    </dgm:pt>
    <dgm:pt modelId="{CC734C7F-EAC5-409F-B631-635D95F2882D}" type="pres">
      <dgm:prSet presAssocID="{2A6EE995-BDFC-4F03-A497-CD99854573DC}" presName="parentText" presStyleLbl="node1" presStyleIdx="12" presStyleCnt="13">
        <dgm:presLayoutVars>
          <dgm:chMax val="0"/>
          <dgm:bulletEnabled val="1"/>
        </dgm:presLayoutVars>
      </dgm:prSet>
      <dgm:spPr/>
    </dgm:pt>
  </dgm:ptLst>
  <dgm:cxnLst>
    <dgm:cxn modelId="{93808400-0AAA-4A61-9EE2-63A6F821B017}" srcId="{8B388650-972C-4160-ABD2-9E489C1ACA0D}" destId="{770A128C-7FEE-42B0-8445-790D2B33B93F}" srcOrd="0" destOrd="0" parTransId="{00E27733-5DFB-4CB7-AFFD-74E8176691DB}" sibTransId="{0DF1BEED-F1B9-465C-ADAA-9C62C4A8A6B1}"/>
    <dgm:cxn modelId="{CCF4EB07-F957-4383-A290-059AE36728F2}" srcId="{8B388650-972C-4160-ABD2-9E489C1ACA0D}" destId="{A09764C7-E8BF-45ED-8DB7-3E8BF3F81A18}" srcOrd="11" destOrd="0" parTransId="{E6ED4D7E-AEDC-48B0-BDCB-7700BF78D6DF}" sibTransId="{C547AEEF-8A4D-48BA-9D5A-81CD89E77487}"/>
    <dgm:cxn modelId="{CBAFBE0F-EF64-4F9A-ADD4-12E0B8E4F57F}" srcId="{8B388650-972C-4160-ABD2-9E489C1ACA0D}" destId="{8DA98F41-2C9B-41F7-90E5-B1EADC6F6D1B}" srcOrd="7" destOrd="0" parTransId="{F1357634-8461-4ABB-B239-F75F88C27831}" sibTransId="{6BADDF03-BF62-4BC1-A84A-E8026030E3A9}"/>
    <dgm:cxn modelId="{2E27C51B-D953-4DA1-B246-739563A22928}" srcId="{8B388650-972C-4160-ABD2-9E489C1ACA0D}" destId="{4FED72AF-0823-49F5-BC4C-78AEBBB7A57B}" srcOrd="5" destOrd="0" parTransId="{54D5B632-C6CE-4185-B099-ADAFF911E05F}" sibTransId="{EE14ED74-9008-46D6-8442-CA9C657C8182}"/>
    <dgm:cxn modelId="{57FF4D1F-4D56-49FB-8488-08C9449E6EFF}" type="presOf" srcId="{C3B2F0F6-FBD5-4BE8-9473-6131E11A65D5}" destId="{357478B9-604C-4190-9463-C9BCBA5EEC58}" srcOrd="0" destOrd="0" presId="urn:microsoft.com/office/officeart/2005/8/layout/vList2"/>
    <dgm:cxn modelId="{EFA99841-3D45-4689-A4A4-08CF94A413B9}" srcId="{8B388650-972C-4160-ABD2-9E489C1ACA0D}" destId="{D53B430B-7B54-439E-93C1-9AD7558AE406}" srcOrd="1" destOrd="0" parTransId="{620E82B0-634C-46FA-9072-FBE43318616C}" sibTransId="{00D1185A-491F-4D19-BD06-419630082424}"/>
    <dgm:cxn modelId="{A37E304B-35F6-4286-8F12-A18444DDF478}" srcId="{8B388650-972C-4160-ABD2-9E489C1ACA0D}" destId="{5563BE56-D087-4180-9F6C-A34FDDF59707}" srcOrd="3" destOrd="0" parTransId="{3A6CEEC1-2263-4D27-9DE7-D07F10DD78AB}" sibTransId="{80F263CD-1F28-4D0F-85EA-16CA6CA0DB15}"/>
    <dgm:cxn modelId="{766DE54F-5E08-4052-A9FC-FC65D49C1935}" type="presOf" srcId="{770A128C-7FEE-42B0-8445-790D2B33B93F}" destId="{4246F0D2-D726-437C-B5EA-7A79EE6C34CF}" srcOrd="0" destOrd="0" presId="urn:microsoft.com/office/officeart/2005/8/layout/vList2"/>
    <dgm:cxn modelId="{59C49571-874F-498A-9F76-71492399D942}" type="presOf" srcId="{5E1EDA1F-837D-48A4-9D7A-D387F44EE624}" destId="{6B346215-88FE-428B-A359-2342A5772708}" srcOrd="0" destOrd="0" presId="urn:microsoft.com/office/officeart/2005/8/layout/vList2"/>
    <dgm:cxn modelId="{3917BB77-3020-4A97-A98B-786DB535A29C}" type="presOf" srcId="{5563BE56-D087-4180-9F6C-A34FDDF59707}" destId="{098F79C5-EA2B-4531-8107-DCDFAC9737CB}" srcOrd="0" destOrd="0" presId="urn:microsoft.com/office/officeart/2005/8/layout/vList2"/>
    <dgm:cxn modelId="{78B05858-2F44-46DB-A5BE-617F0944649A}" type="presOf" srcId="{CE0E7D55-A035-407C-81B2-0B6EF8CA0618}" destId="{86821C92-3879-4108-BB50-3134229F26C7}" srcOrd="0" destOrd="0" presId="urn:microsoft.com/office/officeart/2005/8/layout/vList2"/>
    <dgm:cxn modelId="{CDD9F590-8CCB-4C54-A9F9-2B2E0EEC8582}" type="presOf" srcId="{D53B430B-7B54-439E-93C1-9AD7558AE406}" destId="{20DDB0F3-B641-4937-8CCF-2D51EF694BED}" srcOrd="0" destOrd="0" presId="urn:microsoft.com/office/officeart/2005/8/layout/vList2"/>
    <dgm:cxn modelId="{7F921D9B-35DB-4C9C-914F-026DAF26E4BA}" type="presOf" srcId="{9B9B3D23-2170-4218-BD01-CC2D81A494F4}" destId="{CFE0AA1D-3D9C-4046-A4F2-D86B2BAA1F6E}" srcOrd="0" destOrd="0" presId="urn:microsoft.com/office/officeart/2005/8/layout/vList2"/>
    <dgm:cxn modelId="{DDC9ADAD-2ADB-428F-A89F-37619CA5C076}" type="presOf" srcId="{6DA4CA01-6E47-440D-B478-E6ED396F959F}" destId="{99D1DC0B-7EDF-4107-8DAB-30F3655DB4E5}" srcOrd="0" destOrd="0" presId="urn:microsoft.com/office/officeart/2005/8/layout/vList2"/>
    <dgm:cxn modelId="{8BA3C5B6-B66B-49D1-B6EE-6B2DF775CE3E}" type="presOf" srcId="{2A6EE995-BDFC-4F03-A497-CD99854573DC}" destId="{CC734C7F-EAC5-409F-B631-635D95F2882D}" srcOrd="0" destOrd="0" presId="urn:microsoft.com/office/officeart/2005/8/layout/vList2"/>
    <dgm:cxn modelId="{759491BD-C2DF-4FBA-87DB-82724006CD8B}" srcId="{8B388650-972C-4160-ABD2-9E489C1ACA0D}" destId="{CE0E7D55-A035-407C-81B2-0B6EF8CA0618}" srcOrd="4" destOrd="0" parTransId="{D5421509-C9FE-4ABF-8410-2AD355B86E9E}" sibTransId="{AF09A9D8-0691-4B38-8117-2F312B9ECE80}"/>
    <dgm:cxn modelId="{35B4CCC8-FE52-4915-B676-11A2ECF7D624}" type="presOf" srcId="{8B388650-972C-4160-ABD2-9E489C1ACA0D}" destId="{63948B4B-9A88-4C56-A955-19EFDBE6B187}" srcOrd="0" destOrd="0" presId="urn:microsoft.com/office/officeart/2005/8/layout/vList2"/>
    <dgm:cxn modelId="{B13B5DD1-7410-4240-AB7F-F08230908A41}" srcId="{8B388650-972C-4160-ABD2-9E489C1ACA0D}" destId="{6DA4CA01-6E47-440D-B478-E6ED396F959F}" srcOrd="9" destOrd="0" parTransId="{EE634542-3529-4D77-9E52-0FDE6D386730}" sibTransId="{CD463767-6559-41E6-9CFE-80BC03413336}"/>
    <dgm:cxn modelId="{317215DC-C955-4146-83CE-DD694420ACA0}" type="presOf" srcId="{4FED72AF-0823-49F5-BC4C-78AEBBB7A57B}" destId="{799AE299-9CC1-4F45-9173-1D713966A1AE}" srcOrd="0" destOrd="0" presId="urn:microsoft.com/office/officeart/2005/8/layout/vList2"/>
    <dgm:cxn modelId="{F0DF65E6-648D-421C-9C4E-A7E35E9AB632}" srcId="{8B388650-972C-4160-ABD2-9E489C1ACA0D}" destId="{5E1EDA1F-837D-48A4-9D7A-D387F44EE624}" srcOrd="10" destOrd="0" parTransId="{CAE61D87-C8AB-4F96-91CC-15B0BD750C68}" sibTransId="{E3611AFB-10FE-45B4-AA15-0579AFA10C51}"/>
    <dgm:cxn modelId="{8537EFE9-7895-4A66-9465-BA395A83E8AF}" srcId="{8B388650-972C-4160-ABD2-9E489C1ACA0D}" destId="{2A6EE995-BDFC-4F03-A497-CD99854573DC}" srcOrd="12" destOrd="0" parTransId="{B85A6E92-1D82-4D22-A06C-C77E94FBA611}" sibTransId="{D6B35A68-FC54-421D-9B78-5D26DE28CB1D}"/>
    <dgm:cxn modelId="{A3B16AEB-11C8-44AB-8B5F-BEDEEA59C4AC}" srcId="{8B388650-972C-4160-ABD2-9E489C1ACA0D}" destId="{9B9B3D23-2170-4218-BD01-CC2D81A494F4}" srcOrd="2" destOrd="0" parTransId="{999C35A1-8043-4E58-A611-E51DCD88655F}" sibTransId="{E99708E7-1FEE-415B-8020-73CB7917FCD5}"/>
    <dgm:cxn modelId="{A2A234F2-CE8E-488E-903E-2605E05303DA}" type="presOf" srcId="{A09764C7-E8BF-45ED-8DB7-3E8BF3F81A18}" destId="{A6635985-293F-4C4D-96AC-1A41EBCE5EA5}" srcOrd="0" destOrd="0" presId="urn:microsoft.com/office/officeart/2005/8/layout/vList2"/>
    <dgm:cxn modelId="{E0AB41F5-A2C1-4E75-83DD-CA850DFB5247}" type="presOf" srcId="{E28146F6-778B-4FAB-8639-A9C856106679}" destId="{92141CC4-EA85-4461-A3C0-4DAA5FFD9DE2}" srcOrd="0" destOrd="0" presId="urn:microsoft.com/office/officeart/2005/8/layout/vList2"/>
    <dgm:cxn modelId="{0E9F67F5-F42B-472A-89C1-C0B8C2A3685C}" srcId="{8B388650-972C-4160-ABD2-9E489C1ACA0D}" destId="{E28146F6-778B-4FAB-8639-A9C856106679}" srcOrd="6" destOrd="0" parTransId="{48543F78-3E2D-4C5E-861F-D757E4D2E4E7}" sibTransId="{CEF11D09-22B7-48CA-BD65-B06D535E46F3}"/>
    <dgm:cxn modelId="{BD2BBCF6-1A7A-4CB6-A607-62FF52FAEC90}" type="presOf" srcId="{8DA98F41-2C9B-41F7-90E5-B1EADC6F6D1B}" destId="{3C8439AD-B583-418D-B137-FF25104D0891}" srcOrd="0" destOrd="0" presId="urn:microsoft.com/office/officeart/2005/8/layout/vList2"/>
    <dgm:cxn modelId="{07E400F7-6A10-4BBD-8A92-73626DA05735}" srcId="{8B388650-972C-4160-ABD2-9E489C1ACA0D}" destId="{C3B2F0F6-FBD5-4BE8-9473-6131E11A65D5}" srcOrd="8" destOrd="0" parTransId="{D8AF28FA-EB32-45AB-8961-0DE88215195A}" sibTransId="{E785F08B-197A-4D75-8D28-75A32DE4F92A}"/>
    <dgm:cxn modelId="{F45ED556-43E9-4F61-B3D9-53E7419975E9}" type="presParOf" srcId="{63948B4B-9A88-4C56-A955-19EFDBE6B187}" destId="{4246F0D2-D726-437C-B5EA-7A79EE6C34CF}" srcOrd="0" destOrd="0" presId="urn:microsoft.com/office/officeart/2005/8/layout/vList2"/>
    <dgm:cxn modelId="{9FAF613B-BB91-43E5-8054-0335E8D557D3}" type="presParOf" srcId="{63948B4B-9A88-4C56-A955-19EFDBE6B187}" destId="{D250E15C-B594-46EE-A785-C441F1E0B76F}" srcOrd="1" destOrd="0" presId="urn:microsoft.com/office/officeart/2005/8/layout/vList2"/>
    <dgm:cxn modelId="{F84EEAA3-5257-4B7B-A222-DFBCED5C7DE7}" type="presParOf" srcId="{63948B4B-9A88-4C56-A955-19EFDBE6B187}" destId="{20DDB0F3-B641-4937-8CCF-2D51EF694BED}" srcOrd="2" destOrd="0" presId="urn:microsoft.com/office/officeart/2005/8/layout/vList2"/>
    <dgm:cxn modelId="{B437513F-1877-4EF3-96DB-37DC82BA4BE0}" type="presParOf" srcId="{63948B4B-9A88-4C56-A955-19EFDBE6B187}" destId="{1C88F378-8654-4FFB-9C05-1159555074D2}" srcOrd="3" destOrd="0" presId="urn:microsoft.com/office/officeart/2005/8/layout/vList2"/>
    <dgm:cxn modelId="{9A55FA33-5313-41B4-AC1F-C6452EAF6789}" type="presParOf" srcId="{63948B4B-9A88-4C56-A955-19EFDBE6B187}" destId="{CFE0AA1D-3D9C-4046-A4F2-D86B2BAA1F6E}" srcOrd="4" destOrd="0" presId="urn:microsoft.com/office/officeart/2005/8/layout/vList2"/>
    <dgm:cxn modelId="{4DAA85DA-497A-42B9-B701-643CA023A5AF}" type="presParOf" srcId="{63948B4B-9A88-4C56-A955-19EFDBE6B187}" destId="{05FA94A6-F71C-4F75-8F2A-357E520D7E9A}" srcOrd="5" destOrd="0" presId="urn:microsoft.com/office/officeart/2005/8/layout/vList2"/>
    <dgm:cxn modelId="{D7CE421F-0F15-4329-9F10-F1EE95EA8A48}" type="presParOf" srcId="{63948B4B-9A88-4C56-A955-19EFDBE6B187}" destId="{098F79C5-EA2B-4531-8107-DCDFAC9737CB}" srcOrd="6" destOrd="0" presId="urn:microsoft.com/office/officeart/2005/8/layout/vList2"/>
    <dgm:cxn modelId="{B5CD5F5E-4E12-4F62-834E-BF36ECC466CA}" type="presParOf" srcId="{63948B4B-9A88-4C56-A955-19EFDBE6B187}" destId="{CD9185A2-3049-448C-83EE-C355B1F465C0}" srcOrd="7" destOrd="0" presId="urn:microsoft.com/office/officeart/2005/8/layout/vList2"/>
    <dgm:cxn modelId="{F648C506-3F4E-4743-9BBD-435D28818599}" type="presParOf" srcId="{63948B4B-9A88-4C56-A955-19EFDBE6B187}" destId="{86821C92-3879-4108-BB50-3134229F26C7}" srcOrd="8" destOrd="0" presId="urn:microsoft.com/office/officeart/2005/8/layout/vList2"/>
    <dgm:cxn modelId="{EC492A60-9FDD-4F6B-ABA3-A60092FB305D}" type="presParOf" srcId="{63948B4B-9A88-4C56-A955-19EFDBE6B187}" destId="{CD8A39C2-74AD-4ED7-BD5C-9421F2BDB45F}" srcOrd="9" destOrd="0" presId="urn:microsoft.com/office/officeart/2005/8/layout/vList2"/>
    <dgm:cxn modelId="{09E23947-0309-4967-9795-08A9BC80E76F}" type="presParOf" srcId="{63948B4B-9A88-4C56-A955-19EFDBE6B187}" destId="{799AE299-9CC1-4F45-9173-1D713966A1AE}" srcOrd="10" destOrd="0" presId="urn:microsoft.com/office/officeart/2005/8/layout/vList2"/>
    <dgm:cxn modelId="{0FCACE47-EE63-454B-85FA-9EEF473411D0}" type="presParOf" srcId="{63948B4B-9A88-4C56-A955-19EFDBE6B187}" destId="{2BA7AE74-2CB0-4348-8C8D-1FF4E893B61A}" srcOrd="11" destOrd="0" presId="urn:microsoft.com/office/officeart/2005/8/layout/vList2"/>
    <dgm:cxn modelId="{6D746A9A-22C2-4313-93D3-70B7515D4D4F}" type="presParOf" srcId="{63948B4B-9A88-4C56-A955-19EFDBE6B187}" destId="{92141CC4-EA85-4461-A3C0-4DAA5FFD9DE2}" srcOrd="12" destOrd="0" presId="urn:microsoft.com/office/officeart/2005/8/layout/vList2"/>
    <dgm:cxn modelId="{AA083528-4C5F-454B-9854-B0071B35A02C}" type="presParOf" srcId="{63948B4B-9A88-4C56-A955-19EFDBE6B187}" destId="{3093DD7B-869C-442C-9307-EF596D6BBA95}" srcOrd="13" destOrd="0" presId="urn:microsoft.com/office/officeart/2005/8/layout/vList2"/>
    <dgm:cxn modelId="{D0062F53-AA4E-4881-BE44-76E873B66341}" type="presParOf" srcId="{63948B4B-9A88-4C56-A955-19EFDBE6B187}" destId="{3C8439AD-B583-418D-B137-FF25104D0891}" srcOrd="14" destOrd="0" presId="urn:microsoft.com/office/officeart/2005/8/layout/vList2"/>
    <dgm:cxn modelId="{4B3579A9-9828-45DF-96C7-2D0D7DD253F2}" type="presParOf" srcId="{63948B4B-9A88-4C56-A955-19EFDBE6B187}" destId="{00B7F8F6-F363-40C7-B75A-0737E3DFF4EC}" srcOrd="15" destOrd="0" presId="urn:microsoft.com/office/officeart/2005/8/layout/vList2"/>
    <dgm:cxn modelId="{89063309-38AC-4245-83EF-12CAF5C25421}" type="presParOf" srcId="{63948B4B-9A88-4C56-A955-19EFDBE6B187}" destId="{357478B9-604C-4190-9463-C9BCBA5EEC58}" srcOrd="16" destOrd="0" presId="urn:microsoft.com/office/officeart/2005/8/layout/vList2"/>
    <dgm:cxn modelId="{A6909E15-BE50-4A06-B379-A794E75FCA95}" type="presParOf" srcId="{63948B4B-9A88-4C56-A955-19EFDBE6B187}" destId="{C8B043BA-B19E-4F94-A33B-4DBC2E260207}" srcOrd="17" destOrd="0" presId="urn:microsoft.com/office/officeart/2005/8/layout/vList2"/>
    <dgm:cxn modelId="{E0F43514-4A4B-4554-82DC-5714EECFEE51}" type="presParOf" srcId="{63948B4B-9A88-4C56-A955-19EFDBE6B187}" destId="{99D1DC0B-7EDF-4107-8DAB-30F3655DB4E5}" srcOrd="18" destOrd="0" presId="urn:microsoft.com/office/officeart/2005/8/layout/vList2"/>
    <dgm:cxn modelId="{0DB3C6FA-040B-4DE1-9357-10933918B11C}" type="presParOf" srcId="{63948B4B-9A88-4C56-A955-19EFDBE6B187}" destId="{E9B96820-93E4-42B9-AF73-836E52F124E4}" srcOrd="19" destOrd="0" presId="urn:microsoft.com/office/officeart/2005/8/layout/vList2"/>
    <dgm:cxn modelId="{5EEBCD32-3A5C-4351-B3DE-C8FD8C11F87C}" type="presParOf" srcId="{63948B4B-9A88-4C56-A955-19EFDBE6B187}" destId="{6B346215-88FE-428B-A359-2342A5772708}" srcOrd="20" destOrd="0" presId="urn:microsoft.com/office/officeart/2005/8/layout/vList2"/>
    <dgm:cxn modelId="{A4D5E3D7-58F1-4571-9D42-111ABF4257DA}" type="presParOf" srcId="{63948B4B-9A88-4C56-A955-19EFDBE6B187}" destId="{895D442A-0242-4F0A-AC97-246E1EC92195}" srcOrd="21" destOrd="0" presId="urn:microsoft.com/office/officeart/2005/8/layout/vList2"/>
    <dgm:cxn modelId="{EA1BC098-9A77-49A5-AC0D-2ABED49E6C49}" type="presParOf" srcId="{63948B4B-9A88-4C56-A955-19EFDBE6B187}" destId="{A6635985-293F-4C4D-96AC-1A41EBCE5EA5}" srcOrd="22" destOrd="0" presId="urn:microsoft.com/office/officeart/2005/8/layout/vList2"/>
    <dgm:cxn modelId="{B895E98B-DCCB-4629-A726-617BD971D39F}" type="presParOf" srcId="{63948B4B-9A88-4C56-A955-19EFDBE6B187}" destId="{F1A146C6-E175-4CAC-A412-428AC1CDE7A0}" srcOrd="23" destOrd="0" presId="urn:microsoft.com/office/officeart/2005/8/layout/vList2"/>
    <dgm:cxn modelId="{BFF2AB23-236E-41CA-8566-61E908261DDB}" type="presParOf" srcId="{63948B4B-9A88-4C56-A955-19EFDBE6B187}" destId="{CC734C7F-EAC5-409F-B631-635D95F2882D}"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4A816B5-40F9-48C7-B6DE-8161AC672FB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59161CC-D7BF-4E58-9E8D-ED3DC311295F}">
      <dgm:prSet custT="1"/>
      <dgm:spPr/>
      <dgm:t>
        <a:bodyPr/>
        <a:lstStyle/>
        <a:p>
          <a:r>
            <a:rPr lang="en-US" sz="1400" b="1" dirty="0"/>
            <a:t>TRI MOTTO</a:t>
          </a:r>
          <a:r>
            <a:rPr lang="en-US" sz="1400" dirty="0"/>
            <a:t> </a:t>
          </a:r>
          <a:r>
            <a:rPr lang="en-US" sz="1400" dirty="0" err="1"/>
            <a:t>Dzikir</a:t>
          </a:r>
          <a:r>
            <a:rPr lang="en-US" sz="1400" dirty="0"/>
            <a:t>, </a:t>
          </a:r>
          <a:r>
            <a:rPr lang="en-US" sz="1400" dirty="0" err="1"/>
            <a:t>Fikir</a:t>
          </a:r>
          <a:r>
            <a:rPr lang="en-US" sz="1400" dirty="0"/>
            <a:t> dan Amal </a:t>
          </a:r>
          <a:r>
            <a:rPr lang="en-US" sz="1400" dirty="0" err="1"/>
            <a:t>Sholeh</a:t>
          </a:r>
          <a:endParaRPr lang="en-US" sz="1400" dirty="0"/>
        </a:p>
      </dgm:t>
    </dgm:pt>
    <dgm:pt modelId="{EF6E3F13-D67F-45F7-8439-AB56B4C35299}" type="parTrans" cxnId="{B021438F-3047-44B1-9930-78790DF000EB}">
      <dgm:prSet/>
      <dgm:spPr/>
      <dgm:t>
        <a:bodyPr/>
        <a:lstStyle/>
        <a:p>
          <a:endParaRPr lang="en-US"/>
        </a:p>
      </dgm:t>
    </dgm:pt>
    <dgm:pt modelId="{7CC0B587-9881-4223-B025-96DDD0E339C6}" type="sibTrans" cxnId="{B021438F-3047-44B1-9930-78790DF000EB}">
      <dgm:prSet/>
      <dgm:spPr/>
      <dgm:t>
        <a:bodyPr/>
        <a:lstStyle/>
        <a:p>
          <a:endParaRPr lang="en-US"/>
        </a:p>
      </dgm:t>
    </dgm:pt>
    <dgm:pt modelId="{79AB125A-45E0-426D-8D51-221E8067A074}">
      <dgm:prSet custT="1"/>
      <dgm:spPr/>
      <dgm:t>
        <a:bodyPr/>
        <a:lstStyle/>
        <a:p>
          <a:r>
            <a:rPr lang="en-US" sz="1400" b="1" dirty="0"/>
            <a:t>TRI KHIDMAT </a:t>
          </a:r>
          <a:r>
            <a:rPr lang="en-US" sz="1400" dirty="0" err="1"/>
            <a:t>Taqwa</a:t>
          </a:r>
          <a:r>
            <a:rPr lang="en-US" sz="1400" dirty="0"/>
            <a:t>, </a:t>
          </a:r>
          <a:r>
            <a:rPr lang="en-US" sz="1400" dirty="0" err="1"/>
            <a:t>Intelektual</a:t>
          </a:r>
          <a:r>
            <a:rPr lang="en-US" sz="1400" dirty="0"/>
            <a:t> dan </a:t>
          </a:r>
          <a:r>
            <a:rPr lang="en-US" sz="1400" dirty="0" err="1"/>
            <a:t>Profesional</a:t>
          </a:r>
          <a:endParaRPr lang="en-US" sz="1400" dirty="0"/>
        </a:p>
      </dgm:t>
    </dgm:pt>
    <dgm:pt modelId="{329426B6-2313-4CB9-8DDA-CA408AFE53C2}" type="parTrans" cxnId="{51B21439-9D96-401F-B3A9-742BA6DE2219}">
      <dgm:prSet/>
      <dgm:spPr/>
      <dgm:t>
        <a:bodyPr/>
        <a:lstStyle/>
        <a:p>
          <a:endParaRPr lang="en-US"/>
        </a:p>
      </dgm:t>
    </dgm:pt>
    <dgm:pt modelId="{2B361C6A-BE19-4436-8CF4-A2CFC69BB0B1}" type="sibTrans" cxnId="{51B21439-9D96-401F-B3A9-742BA6DE2219}">
      <dgm:prSet/>
      <dgm:spPr/>
      <dgm:t>
        <a:bodyPr/>
        <a:lstStyle/>
        <a:p>
          <a:endParaRPr lang="en-US"/>
        </a:p>
      </dgm:t>
    </dgm:pt>
    <dgm:pt modelId="{86C229D8-8080-4977-98BA-BAE7BA105A6A}">
      <dgm:prSet custT="1"/>
      <dgm:spPr/>
      <dgm:t>
        <a:bodyPr/>
        <a:lstStyle/>
        <a:p>
          <a:r>
            <a:rPr lang="en-US" sz="1400" b="1" dirty="0"/>
            <a:t>TRI KOMITMEN </a:t>
          </a:r>
          <a:r>
            <a:rPr lang="en-US" sz="1400" dirty="0" err="1"/>
            <a:t>Kejujuran</a:t>
          </a:r>
          <a:r>
            <a:rPr lang="en-US" sz="1400" dirty="0"/>
            <a:t>, </a:t>
          </a:r>
          <a:r>
            <a:rPr lang="en-US" sz="1400" dirty="0" err="1"/>
            <a:t>Kebenaran</a:t>
          </a:r>
          <a:r>
            <a:rPr lang="en-US" sz="1400" dirty="0"/>
            <a:t> dan </a:t>
          </a:r>
          <a:r>
            <a:rPr lang="en-US" sz="1400" dirty="0" err="1"/>
            <a:t>Keadilan</a:t>
          </a:r>
          <a:endParaRPr lang="en-US" sz="1400" dirty="0"/>
        </a:p>
      </dgm:t>
    </dgm:pt>
    <dgm:pt modelId="{FE80E04F-8987-4BC7-975C-D0583CF345F1}" type="parTrans" cxnId="{8F8D2909-EF95-47B9-89D2-19F11E3CE552}">
      <dgm:prSet/>
      <dgm:spPr/>
      <dgm:t>
        <a:bodyPr/>
        <a:lstStyle/>
        <a:p>
          <a:endParaRPr lang="en-US"/>
        </a:p>
      </dgm:t>
    </dgm:pt>
    <dgm:pt modelId="{F19FFBE1-1C47-4AF7-B1C5-CFE90CAC3D84}" type="sibTrans" cxnId="{8F8D2909-EF95-47B9-89D2-19F11E3CE552}">
      <dgm:prSet/>
      <dgm:spPr/>
      <dgm:t>
        <a:bodyPr/>
        <a:lstStyle/>
        <a:p>
          <a:endParaRPr lang="en-US"/>
        </a:p>
      </dgm:t>
    </dgm:pt>
    <dgm:pt modelId="{44BDA8ED-1172-4929-9A36-2953B85FF73C}">
      <dgm:prSet custT="1"/>
      <dgm:spPr/>
      <dgm:t>
        <a:bodyPr/>
        <a:lstStyle/>
        <a:p>
          <a:r>
            <a:rPr lang="en-US" sz="1400" b="1" dirty="0"/>
            <a:t>CITRA DIRI KADER</a:t>
          </a:r>
        </a:p>
        <a:p>
          <a:r>
            <a:rPr lang="en-US" sz="1400" b="1" dirty="0"/>
            <a:t> </a:t>
          </a:r>
          <a:r>
            <a:rPr lang="en-US" sz="1400" dirty="0" err="1"/>
            <a:t>Ulul</a:t>
          </a:r>
          <a:r>
            <a:rPr lang="en-US" sz="1400" dirty="0"/>
            <a:t> </a:t>
          </a:r>
          <a:r>
            <a:rPr lang="en-US" sz="1400" dirty="0" err="1"/>
            <a:t>Albab</a:t>
          </a:r>
          <a:endParaRPr lang="en-US" sz="1400" dirty="0"/>
        </a:p>
      </dgm:t>
    </dgm:pt>
    <dgm:pt modelId="{60798F71-7067-4EED-BEC2-C3BD612CDA53}" type="parTrans" cxnId="{6F941D58-DBE1-49A6-8FF3-A4057D1A090C}">
      <dgm:prSet/>
      <dgm:spPr/>
      <dgm:t>
        <a:bodyPr/>
        <a:lstStyle/>
        <a:p>
          <a:endParaRPr lang="en-US"/>
        </a:p>
      </dgm:t>
    </dgm:pt>
    <dgm:pt modelId="{842E0D0C-0519-4031-9ABD-D11E2153D582}" type="sibTrans" cxnId="{6F941D58-DBE1-49A6-8FF3-A4057D1A090C}">
      <dgm:prSet/>
      <dgm:spPr/>
      <dgm:t>
        <a:bodyPr/>
        <a:lstStyle/>
        <a:p>
          <a:endParaRPr lang="en-US"/>
        </a:p>
      </dgm:t>
    </dgm:pt>
    <dgm:pt modelId="{994BA2D3-3C38-42A1-ADAB-CA778265011B}" type="pres">
      <dgm:prSet presAssocID="{44A816B5-40F9-48C7-B6DE-8161AC672FB1}" presName="rootnode" presStyleCnt="0">
        <dgm:presLayoutVars>
          <dgm:chMax/>
          <dgm:chPref/>
          <dgm:dir/>
          <dgm:animLvl val="lvl"/>
        </dgm:presLayoutVars>
      </dgm:prSet>
      <dgm:spPr/>
    </dgm:pt>
    <dgm:pt modelId="{8275CF9B-FF5E-47A3-8A18-B1D94DA06349}" type="pres">
      <dgm:prSet presAssocID="{F59161CC-D7BF-4E58-9E8D-ED3DC311295F}" presName="composite" presStyleCnt="0"/>
      <dgm:spPr/>
    </dgm:pt>
    <dgm:pt modelId="{14CCD7E1-6C83-425B-AC34-6956CB112E75}" type="pres">
      <dgm:prSet presAssocID="{F59161CC-D7BF-4E58-9E8D-ED3DC311295F}" presName="LShape" presStyleLbl="alignNode1" presStyleIdx="0" presStyleCnt="7"/>
      <dgm:spPr/>
    </dgm:pt>
    <dgm:pt modelId="{E89FCB94-1EB1-4A1A-8A36-67E9208126D6}" type="pres">
      <dgm:prSet presAssocID="{F59161CC-D7BF-4E58-9E8D-ED3DC311295F}" presName="ParentText" presStyleLbl="revTx" presStyleIdx="0" presStyleCnt="4">
        <dgm:presLayoutVars>
          <dgm:chMax val="0"/>
          <dgm:chPref val="0"/>
          <dgm:bulletEnabled val="1"/>
        </dgm:presLayoutVars>
      </dgm:prSet>
      <dgm:spPr/>
    </dgm:pt>
    <dgm:pt modelId="{B016F039-65BB-49B7-A7CB-E4D9BA522A2B}" type="pres">
      <dgm:prSet presAssocID="{F59161CC-D7BF-4E58-9E8D-ED3DC311295F}" presName="Triangle" presStyleLbl="alignNode1" presStyleIdx="1" presStyleCnt="7"/>
      <dgm:spPr/>
    </dgm:pt>
    <dgm:pt modelId="{52F5514E-1ADE-4FFE-9CCF-F72EFDF6890A}" type="pres">
      <dgm:prSet presAssocID="{7CC0B587-9881-4223-B025-96DDD0E339C6}" presName="sibTrans" presStyleCnt="0"/>
      <dgm:spPr/>
    </dgm:pt>
    <dgm:pt modelId="{A76A506C-A3DC-4FAF-8347-ED59A6AA54E5}" type="pres">
      <dgm:prSet presAssocID="{7CC0B587-9881-4223-B025-96DDD0E339C6}" presName="space" presStyleCnt="0"/>
      <dgm:spPr/>
    </dgm:pt>
    <dgm:pt modelId="{58BE5F8E-DB74-4167-9F12-EC9F3EF90DDA}" type="pres">
      <dgm:prSet presAssocID="{79AB125A-45E0-426D-8D51-221E8067A074}" presName="composite" presStyleCnt="0"/>
      <dgm:spPr/>
    </dgm:pt>
    <dgm:pt modelId="{C93651BC-CB1E-4809-A32A-EA6B4085240A}" type="pres">
      <dgm:prSet presAssocID="{79AB125A-45E0-426D-8D51-221E8067A074}" presName="LShape" presStyleLbl="alignNode1" presStyleIdx="2" presStyleCnt="7"/>
      <dgm:spPr/>
    </dgm:pt>
    <dgm:pt modelId="{39F8D41B-1807-4201-8974-FFAFB4C00BD6}" type="pres">
      <dgm:prSet presAssocID="{79AB125A-45E0-426D-8D51-221E8067A074}" presName="ParentText" presStyleLbl="revTx" presStyleIdx="1" presStyleCnt="4">
        <dgm:presLayoutVars>
          <dgm:chMax val="0"/>
          <dgm:chPref val="0"/>
          <dgm:bulletEnabled val="1"/>
        </dgm:presLayoutVars>
      </dgm:prSet>
      <dgm:spPr/>
    </dgm:pt>
    <dgm:pt modelId="{A0BFC745-F076-48B2-AAC9-20DEFFAA1246}" type="pres">
      <dgm:prSet presAssocID="{79AB125A-45E0-426D-8D51-221E8067A074}" presName="Triangle" presStyleLbl="alignNode1" presStyleIdx="3" presStyleCnt="7"/>
      <dgm:spPr/>
    </dgm:pt>
    <dgm:pt modelId="{4B7A708A-18EB-475B-9C5A-EEBEFCE63659}" type="pres">
      <dgm:prSet presAssocID="{2B361C6A-BE19-4436-8CF4-A2CFC69BB0B1}" presName="sibTrans" presStyleCnt="0"/>
      <dgm:spPr/>
    </dgm:pt>
    <dgm:pt modelId="{9A8279D4-FDE8-4FF5-AEA0-6A470B6A114C}" type="pres">
      <dgm:prSet presAssocID="{2B361C6A-BE19-4436-8CF4-A2CFC69BB0B1}" presName="space" presStyleCnt="0"/>
      <dgm:spPr/>
    </dgm:pt>
    <dgm:pt modelId="{A24B85D9-F9C8-493F-9465-D57A07BE19BC}" type="pres">
      <dgm:prSet presAssocID="{86C229D8-8080-4977-98BA-BAE7BA105A6A}" presName="composite" presStyleCnt="0"/>
      <dgm:spPr/>
    </dgm:pt>
    <dgm:pt modelId="{DB12ACBB-CA70-4A45-A6FB-A1FD2773DB79}" type="pres">
      <dgm:prSet presAssocID="{86C229D8-8080-4977-98BA-BAE7BA105A6A}" presName="LShape" presStyleLbl="alignNode1" presStyleIdx="4" presStyleCnt="7"/>
      <dgm:spPr/>
    </dgm:pt>
    <dgm:pt modelId="{6BF27691-2F01-489E-80C3-588A522264FF}" type="pres">
      <dgm:prSet presAssocID="{86C229D8-8080-4977-98BA-BAE7BA105A6A}" presName="ParentText" presStyleLbl="revTx" presStyleIdx="2" presStyleCnt="4">
        <dgm:presLayoutVars>
          <dgm:chMax val="0"/>
          <dgm:chPref val="0"/>
          <dgm:bulletEnabled val="1"/>
        </dgm:presLayoutVars>
      </dgm:prSet>
      <dgm:spPr/>
    </dgm:pt>
    <dgm:pt modelId="{9F27BFB6-C21F-45FD-860E-DCBD303D69D1}" type="pres">
      <dgm:prSet presAssocID="{86C229D8-8080-4977-98BA-BAE7BA105A6A}" presName="Triangle" presStyleLbl="alignNode1" presStyleIdx="5" presStyleCnt="7"/>
      <dgm:spPr/>
    </dgm:pt>
    <dgm:pt modelId="{1E7A3602-D6EE-4156-A28F-9F18EB65D450}" type="pres">
      <dgm:prSet presAssocID="{F19FFBE1-1C47-4AF7-B1C5-CFE90CAC3D84}" presName="sibTrans" presStyleCnt="0"/>
      <dgm:spPr/>
    </dgm:pt>
    <dgm:pt modelId="{D01A1C75-67CC-4A71-A260-C685D2274FA6}" type="pres">
      <dgm:prSet presAssocID="{F19FFBE1-1C47-4AF7-B1C5-CFE90CAC3D84}" presName="space" presStyleCnt="0"/>
      <dgm:spPr/>
    </dgm:pt>
    <dgm:pt modelId="{9AA7C158-995A-448C-9A40-65302588468C}" type="pres">
      <dgm:prSet presAssocID="{44BDA8ED-1172-4929-9A36-2953B85FF73C}" presName="composite" presStyleCnt="0"/>
      <dgm:spPr/>
    </dgm:pt>
    <dgm:pt modelId="{78B60D09-D682-4921-AD18-10510AF973AA}" type="pres">
      <dgm:prSet presAssocID="{44BDA8ED-1172-4929-9A36-2953B85FF73C}" presName="LShape" presStyleLbl="alignNode1" presStyleIdx="6" presStyleCnt="7"/>
      <dgm:spPr/>
    </dgm:pt>
    <dgm:pt modelId="{CC5F34EA-99A3-4CB7-A981-11E3179D77E1}" type="pres">
      <dgm:prSet presAssocID="{44BDA8ED-1172-4929-9A36-2953B85FF73C}" presName="ParentText" presStyleLbl="revTx" presStyleIdx="3" presStyleCnt="4">
        <dgm:presLayoutVars>
          <dgm:chMax val="0"/>
          <dgm:chPref val="0"/>
          <dgm:bulletEnabled val="1"/>
        </dgm:presLayoutVars>
      </dgm:prSet>
      <dgm:spPr/>
    </dgm:pt>
  </dgm:ptLst>
  <dgm:cxnLst>
    <dgm:cxn modelId="{FB6A8004-7930-46B9-8901-03866A23CFBA}" type="presOf" srcId="{44A816B5-40F9-48C7-B6DE-8161AC672FB1}" destId="{994BA2D3-3C38-42A1-ADAB-CA778265011B}" srcOrd="0" destOrd="0" presId="urn:microsoft.com/office/officeart/2009/3/layout/StepUpProcess"/>
    <dgm:cxn modelId="{8F8D2909-EF95-47B9-89D2-19F11E3CE552}" srcId="{44A816B5-40F9-48C7-B6DE-8161AC672FB1}" destId="{86C229D8-8080-4977-98BA-BAE7BA105A6A}" srcOrd="2" destOrd="0" parTransId="{FE80E04F-8987-4BC7-975C-D0583CF345F1}" sibTransId="{F19FFBE1-1C47-4AF7-B1C5-CFE90CAC3D84}"/>
    <dgm:cxn modelId="{51B21439-9D96-401F-B3A9-742BA6DE2219}" srcId="{44A816B5-40F9-48C7-B6DE-8161AC672FB1}" destId="{79AB125A-45E0-426D-8D51-221E8067A074}" srcOrd="1" destOrd="0" parTransId="{329426B6-2313-4CB9-8DDA-CA408AFE53C2}" sibTransId="{2B361C6A-BE19-4436-8CF4-A2CFC69BB0B1}"/>
    <dgm:cxn modelId="{32CC273E-E212-432E-9962-AE31B4120DD7}" type="presOf" srcId="{86C229D8-8080-4977-98BA-BAE7BA105A6A}" destId="{6BF27691-2F01-489E-80C3-588A522264FF}" srcOrd="0" destOrd="0" presId="urn:microsoft.com/office/officeart/2009/3/layout/StepUpProcess"/>
    <dgm:cxn modelId="{6F941D58-DBE1-49A6-8FF3-A4057D1A090C}" srcId="{44A816B5-40F9-48C7-B6DE-8161AC672FB1}" destId="{44BDA8ED-1172-4929-9A36-2953B85FF73C}" srcOrd="3" destOrd="0" parTransId="{60798F71-7067-4EED-BEC2-C3BD612CDA53}" sibTransId="{842E0D0C-0519-4031-9ABD-D11E2153D582}"/>
    <dgm:cxn modelId="{B66EDD8E-1029-47A1-BECF-441539915E0B}" type="presOf" srcId="{79AB125A-45E0-426D-8D51-221E8067A074}" destId="{39F8D41B-1807-4201-8974-FFAFB4C00BD6}" srcOrd="0" destOrd="0" presId="urn:microsoft.com/office/officeart/2009/3/layout/StepUpProcess"/>
    <dgm:cxn modelId="{B021438F-3047-44B1-9930-78790DF000EB}" srcId="{44A816B5-40F9-48C7-B6DE-8161AC672FB1}" destId="{F59161CC-D7BF-4E58-9E8D-ED3DC311295F}" srcOrd="0" destOrd="0" parTransId="{EF6E3F13-D67F-45F7-8439-AB56B4C35299}" sibTransId="{7CC0B587-9881-4223-B025-96DDD0E339C6}"/>
    <dgm:cxn modelId="{16A38FD3-59A4-4171-A02A-5ED887A77FD2}" type="presOf" srcId="{F59161CC-D7BF-4E58-9E8D-ED3DC311295F}" destId="{E89FCB94-1EB1-4A1A-8A36-67E9208126D6}" srcOrd="0" destOrd="0" presId="urn:microsoft.com/office/officeart/2009/3/layout/StepUpProcess"/>
    <dgm:cxn modelId="{0CD8DBF3-0FD8-46BB-846F-FFE8E45D263F}" type="presOf" srcId="{44BDA8ED-1172-4929-9A36-2953B85FF73C}" destId="{CC5F34EA-99A3-4CB7-A981-11E3179D77E1}" srcOrd="0" destOrd="0" presId="urn:microsoft.com/office/officeart/2009/3/layout/StepUpProcess"/>
    <dgm:cxn modelId="{16B01015-543C-4252-80BB-0AD5B72F3C75}" type="presParOf" srcId="{994BA2D3-3C38-42A1-ADAB-CA778265011B}" destId="{8275CF9B-FF5E-47A3-8A18-B1D94DA06349}" srcOrd="0" destOrd="0" presId="urn:microsoft.com/office/officeart/2009/3/layout/StepUpProcess"/>
    <dgm:cxn modelId="{F1EC23A7-ED6C-4F3B-971D-E175C0D7E887}" type="presParOf" srcId="{8275CF9B-FF5E-47A3-8A18-B1D94DA06349}" destId="{14CCD7E1-6C83-425B-AC34-6956CB112E75}" srcOrd="0" destOrd="0" presId="urn:microsoft.com/office/officeart/2009/3/layout/StepUpProcess"/>
    <dgm:cxn modelId="{681F8CB0-BDD3-438E-A00E-4B9E3FC7D034}" type="presParOf" srcId="{8275CF9B-FF5E-47A3-8A18-B1D94DA06349}" destId="{E89FCB94-1EB1-4A1A-8A36-67E9208126D6}" srcOrd="1" destOrd="0" presId="urn:microsoft.com/office/officeart/2009/3/layout/StepUpProcess"/>
    <dgm:cxn modelId="{45552772-0B9B-4F01-9D6D-EA6DBB241752}" type="presParOf" srcId="{8275CF9B-FF5E-47A3-8A18-B1D94DA06349}" destId="{B016F039-65BB-49B7-A7CB-E4D9BA522A2B}" srcOrd="2" destOrd="0" presId="urn:microsoft.com/office/officeart/2009/3/layout/StepUpProcess"/>
    <dgm:cxn modelId="{387D0E7A-5F22-44AA-8A13-828C7157F70A}" type="presParOf" srcId="{994BA2D3-3C38-42A1-ADAB-CA778265011B}" destId="{52F5514E-1ADE-4FFE-9CCF-F72EFDF6890A}" srcOrd="1" destOrd="0" presId="urn:microsoft.com/office/officeart/2009/3/layout/StepUpProcess"/>
    <dgm:cxn modelId="{104451EE-A0F6-4F18-ACEB-BD90157AC462}" type="presParOf" srcId="{52F5514E-1ADE-4FFE-9CCF-F72EFDF6890A}" destId="{A76A506C-A3DC-4FAF-8347-ED59A6AA54E5}" srcOrd="0" destOrd="0" presId="urn:microsoft.com/office/officeart/2009/3/layout/StepUpProcess"/>
    <dgm:cxn modelId="{ED4003F4-8A0B-4D42-94A6-372B67F3702D}" type="presParOf" srcId="{994BA2D3-3C38-42A1-ADAB-CA778265011B}" destId="{58BE5F8E-DB74-4167-9F12-EC9F3EF90DDA}" srcOrd="2" destOrd="0" presId="urn:microsoft.com/office/officeart/2009/3/layout/StepUpProcess"/>
    <dgm:cxn modelId="{88D75AB9-A03C-4A6E-8DB1-059CAD8E5F89}" type="presParOf" srcId="{58BE5F8E-DB74-4167-9F12-EC9F3EF90DDA}" destId="{C93651BC-CB1E-4809-A32A-EA6B4085240A}" srcOrd="0" destOrd="0" presId="urn:microsoft.com/office/officeart/2009/3/layout/StepUpProcess"/>
    <dgm:cxn modelId="{D6EAC911-CC25-4F71-BB56-1129D5E3F300}" type="presParOf" srcId="{58BE5F8E-DB74-4167-9F12-EC9F3EF90DDA}" destId="{39F8D41B-1807-4201-8974-FFAFB4C00BD6}" srcOrd="1" destOrd="0" presId="urn:microsoft.com/office/officeart/2009/3/layout/StepUpProcess"/>
    <dgm:cxn modelId="{78E5693B-3DF3-4A88-AA50-E2BBC28608D0}" type="presParOf" srcId="{58BE5F8E-DB74-4167-9F12-EC9F3EF90DDA}" destId="{A0BFC745-F076-48B2-AAC9-20DEFFAA1246}" srcOrd="2" destOrd="0" presId="urn:microsoft.com/office/officeart/2009/3/layout/StepUpProcess"/>
    <dgm:cxn modelId="{3892F47E-BDDB-4387-B532-5506A2477065}" type="presParOf" srcId="{994BA2D3-3C38-42A1-ADAB-CA778265011B}" destId="{4B7A708A-18EB-475B-9C5A-EEBEFCE63659}" srcOrd="3" destOrd="0" presId="urn:microsoft.com/office/officeart/2009/3/layout/StepUpProcess"/>
    <dgm:cxn modelId="{C54D44FF-4506-4F90-AC2A-3A419C95ECD7}" type="presParOf" srcId="{4B7A708A-18EB-475B-9C5A-EEBEFCE63659}" destId="{9A8279D4-FDE8-4FF5-AEA0-6A470B6A114C}" srcOrd="0" destOrd="0" presId="urn:microsoft.com/office/officeart/2009/3/layout/StepUpProcess"/>
    <dgm:cxn modelId="{65D662E6-2C09-4E22-9A74-C0491B524F4B}" type="presParOf" srcId="{994BA2D3-3C38-42A1-ADAB-CA778265011B}" destId="{A24B85D9-F9C8-493F-9465-D57A07BE19BC}" srcOrd="4" destOrd="0" presId="urn:microsoft.com/office/officeart/2009/3/layout/StepUpProcess"/>
    <dgm:cxn modelId="{B8C4C462-51A0-414D-8337-C7987F3812D4}" type="presParOf" srcId="{A24B85D9-F9C8-493F-9465-D57A07BE19BC}" destId="{DB12ACBB-CA70-4A45-A6FB-A1FD2773DB79}" srcOrd="0" destOrd="0" presId="urn:microsoft.com/office/officeart/2009/3/layout/StepUpProcess"/>
    <dgm:cxn modelId="{23D39750-44B3-4FA3-9854-577DFEFFB27C}" type="presParOf" srcId="{A24B85D9-F9C8-493F-9465-D57A07BE19BC}" destId="{6BF27691-2F01-489E-80C3-588A522264FF}" srcOrd="1" destOrd="0" presId="urn:microsoft.com/office/officeart/2009/3/layout/StepUpProcess"/>
    <dgm:cxn modelId="{F7C94847-6047-4D48-A483-A512E37E81B5}" type="presParOf" srcId="{A24B85D9-F9C8-493F-9465-D57A07BE19BC}" destId="{9F27BFB6-C21F-45FD-860E-DCBD303D69D1}" srcOrd="2" destOrd="0" presId="urn:microsoft.com/office/officeart/2009/3/layout/StepUpProcess"/>
    <dgm:cxn modelId="{D389B58F-1EC1-4312-B493-99025FF56C93}" type="presParOf" srcId="{994BA2D3-3C38-42A1-ADAB-CA778265011B}" destId="{1E7A3602-D6EE-4156-A28F-9F18EB65D450}" srcOrd="5" destOrd="0" presId="urn:microsoft.com/office/officeart/2009/3/layout/StepUpProcess"/>
    <dgm:cxn modelId="{A6073ABF-6C17-451C-897B-05B10363477F}" type="presParOf" srcId="{1E7A3602-D6EE-4156-A28F-9F18EB65D450}" destId="{D01A1C75-67CC-4A71-A260-C685D2274FA6}" srcOrd="0" destOrd="0" presId="urn:microsoft.com/office/officeart/2009/3/layout/StepUpProcess"/>
    <dgm:cxn modelId="{346945D7-C676-4635-B60B-5744075FC7E5}" type="presParOf" srcId="{994BA2D3-3C38-42A1-ADAB-CA778265011B}" destId="{9AA7C158-995A-448C-9A40-65302588468C}" srcOrd="6" destOrd="0" presId="urn:microsoft.com/office/officeart/2009/3/layout/StepUpProcess"/>
    <dgm:cxn modelId="{593BB839-7BCB-4378-97BB-80C044074558}" type="presParOf" srcId="{9AA7C158-995A-448C-9A40-65302588468C}" destId="{78B60D09-D682-4921-AD18-10510AF973AA}" srcOrd="0" destOrd="0" presId="urn:microsoft.com/office/officeart/2009/3/layout/StepUpProcess"/>
    <dgm:cxn modelId="{36FDF22E-451C-48CD-958D-3C22E645C35F}" type="presParOf" srcId="{9AA7C158-995A-448C-9A40-65302588468C}" destId="{CC5F34EA-99A3-4CB7-A981-11E3179D77E1}"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460AB9-AC0E-4B30-AC9C-40FC81CA4F3C}"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0BC536CB-7DDA-4399-B3B8-260D40B4E350}">
      <dgm:prSet/>
      <dgm:spPr/>
      <dgm:t>
        <a:bodyPr/>
        <a:lstStyle/>
        <a:p>
          <a:r>
            <a:rPr lang="en-US"/>
            <a:t>Anggaran Dasar (AD PMII)</a:t>
          </a:r>
        </a:p>
      </dgm:t>
    </dgm:pt>
    <dgm:pt modelId="{09A7CED8-A4CF-4991-B7E4-422000EEDCD4}" type="parTrans" cxnId="{BB2CDF35-FC71-46B4-9223-7346E2BF086B}">
      <dgm:prSet/>
      <dgm:spPr/>
      <dgm:t>
        <a:bodyPr/>
        <a:lstStyle/>
        <a:p>
          <a:endParaRPr lang="en-US"/>
        </a:p>
      </dgm:t>
    </dgm:pt>
    <dgm:pt modelId="{B1F2310A-4E30-4BFE-B1C6-847597E547CC}" type="sibTrans" cxnId="{BB2CDF35-FC71-46B4-9223-7346E2BF086B}">
      <dgm:prSet/>
      <dgm:spPr/>
      <dgm:t>
        <a:bodyPr/>
        <a:lstStyle/>
        <a:p>
          <a:endParaRPr lang="en-US"/>
        </a:p>
      </dgm:t>
    </dgm:pt>
    <dgm:pt modelId="{D81BBD4C-4B99-466A-AFB7-F5F90776EC72}">
      <dgm:prSet/>
      <dgm:spPr/>
      <dgm:t>
        <a:bodyPr/>
        <a:lstStyle/>
        <a:p>
          <a:r>
            <a:rPr lang="en-US" dirty="0" err="1"/>
            <a:t>Anggaran</a:t>
          </a:r>
          <a:r>
            <a:rPr lang="en-US" dirty="0"/>
            <a:t> </a:t>
          </a:r>
          <a:r>
            <a:rPr lang="en-US" dirty="0" err="1"/>
            <a:t>Rumah</a:t>
          </a:r>
          <a:r>
            <a:rPr lang="en-US" dirty="0"/>
            <a:t> </a:t>
          </a:r>
          <a:r>
            <a:rPr lang="en-US" dirty="0" err="1"/>
            <a:t>Tangga</a:t>
          </a:r>
          <a:r>
            <a:rPr lang="en-US" dirty="0"/>
            <a:t> (ART PMII)</a:t>
          </a:r>
        </a:p>
      </dgm:t>
    </dgm:pt>
    <dgm:pt modelId="{99F1F811-778A-4465-B778-84E0C5C40B84}" type="parTrans" cxnId="{D572AC08-3C71-44E2-ACEE-C9E6D3C612E1}">
      <dgm:prSet/>
      <dgm:spPr/>
      <dgm:t>
        <a:bodyPr/>
        <a:lstStyle/>
        <a:p>
          <a:endParaRPr lang="en-US"/>
        </a:p>
      </dgm:t>
    </dgm:pt>
    <dgm:pt modelId="{A9756212-3ABD-4AC6-B118-DD3F47117146}" type="sibTrans" cxnId="{D572AC08-3C71-44E2-ACEE-C9E6D3C612E1}">
      <dgm:prSet/>
      <dgm:spPr/>
      <dgm:t>
        <a:bodyPr/>
        <a:lstStyle/>
        <a:p>
          <a:endParaRPr lang="en-US"/>
        </a:p>
      </dgm:t>
    </dgm:pt>
    <dgm:pt modelId="{CA738907-E3AD-42CF-BD28-C4AF8B2B4A90}">
      <dgm:prSet/>
      <dgm:spPr/>
      <dgm:t>
        <a:bodyPr/>
        <a:lstStyle/>
        <a:p>
          <a:r>
            <a:rPr lang="en-US"/>
            <a:t>Peraturan Organisasi (PO PMII)</a:t>
          </a:r>
        </a:p>
      </dgm:t>
    </dgm:pt>
    <dgm:pt modelId="{146437A1-14FB-433B-9D54-A2FF45B746D2}" type="parTrans" cxnId="{B42C67CE-8BCD-4C93-BF6D-6E793CF6328D}">
      <dgm:prSet/>
      <dgm:spPr/>
      <dgm:t>
        <a:bodyPr/>
        <a:lstStyle/>
        <a:p>
          <a:endParaRPr lang="en-US"/>
        </a:p>
      </dgm:t>
    </dgm:pt>
    <dgm:pt modelId="{B6CDD0C2-EBF7-446F-83ED-A8C0ADBDA01E}" type="sibTrans" cxnId="{B42C67CE-8BCD-4C93-BF6D-6E793CF6328D}">
      <dgm:prSet/>
      <dgm:spPr/>
      <dgm:t>
        <a:bodyPr/>
        <a:lstStyle/>
        <a:p>
          <a:endParaRPr lang="en-US"/>
        </a:p>
      </dgm:t>
    </dgm:pt>
    <dgm:pt modelId="{019AEF76-BE78-44A0-8000-08EA7817A8E9}" type="pres">
      <dgm:prSet presAssocID="{B3460AB9-AC0E-4B30-AC9C-40FC81CA4F3C}" presName="Name0" presStyleCnt="0">
        <dgm:presLayoutVars>
          <dgm:dir/>
          <dgm:resizeHandles val="exact"/>
        </dgm:presLayoutVars>
      </dgm:prSet>
      <dgm:spPr/>
    </dgm:pt>
    <dgm:pt modelId="{89BEC7BA-D967-438E-982E-3C7706DE5C4F}" type="pres">
      <dgm:prSet presAssocID="{B3460AB9-AC0E-4B30-AC9C-40FC81CA4F3C}" presName="arrow" presStyleLbl="bgShp" presStyleIdx="0" presStyleCnt="1"/>
      <dgm:spPr/>
    </dgm:pt>
    <dgm:pt modelId="{801DA6F9-55F2-4858-AC99-C6B7393D4CDF}" type="pres">
      <dgm:prSet presAssocID="{B3460AB9-AC0E-4B30-AC9C-40FC81CA4F3C}" presName="points" presStyleCnt="0"/>
      <dgm:spPr/>
    </dgm:pt>
    <dgm:pt modelId="{400DFD31-E0E6-46DA-A230-309D7D524C1E}" type="pres">
      <dgm:prSet presAssocID="{0BC536CB-7DDA-4399-B3B8-260D40B4E350}" presName="compositeA" presStyleCnt="0"/>
      <dgm:spPr/>
    </dgm:pt>
    <dgm:pt modelId="{86A6E709-8B20-47ED-BFC8-E948F701F880}" type="pres">
      <dgm:prSet presAssocID="{0BC536CB-7DDA-4399-B3B8-260D40B4E350}" presName="textA" presStyleLbl="revTx" presStyleIdx="0" presStyleCnt="3">
        <dgm:presLayoutVars>
          <dgm:bulletEnabled val="1"/>
        </dgm:presLayoutVars>
      </dgm:prSet>
      <dgm:spPr/>
    </dgm:pt>
    <dgm:pt modelId="{6757A3D9-9C8F-4555-AC4D-4EF53CC5155D}" type="pres">
      <dgm:prSet presAssocID="{0BC536CB-7DDA-4399-B3B8-260D40B4E350}" presName="circleA" presStyleLbl="node1" presStyleIdx="0" presStyleCnt="3"/>
      <dgm:spPr/>
    </dgm:pt>
    <dgm:pt modelId="{E2A38DF0-18D1-4A95-813E-9ECDFA3B125D}" type="pres">
      <dgm:prSet presAssocID="{0BC536CB-7DDA-4399-B3B8-260D40B4E350}" presName="spaceA" presStyleCnt="0"/>
      <dgm:spPr/>
    </dgm:pt>
    <dgm:pt modelId="{C52B3D77-1F91-4E97-A7A6-E4EE636C7EFE}" type="pres">
      <dgm:prSet presAssocID="{B1F2310A-4E30-4BFE-B1C6-847597E547CC}" presName="space" presStyleCnt="0"/>
      <dgm:spPr/>
    </dgm:pt>
    <dgm:pt modelId="{ED642F00-33D6-4CDA-A2ED-1FCD9C688F45}" type="pres">
      <dgm:prSet presAssocID="{D81BBD4C-4B99-466A-AFB7-F5F90776EC72}" presName="compositeB" presStyleCnt="0"/>
      <dgm:spPr/>
    </dgm:pt>
    <dgm:pt modelId="{F9BC45AF-4161-4E2D-8DCB-13462CCAE17E}" type="pres">
      <dgm:prSet presAssocID="{D81BBD4C-4B99-466A-AFB7-F5F90776EC72}" presName="textB" presStyleLbl="revTx" presStyleIdx="1" presStyleCnt="3">
        <dgm:presLayoutVars>
          <dgm:bulletEnabled val="1"/>
        </dgm:presLayoutVars>
      </dgm:prSet>
      <dgm:spPr/>
    </dgm:pt>
    <dgm:pt modelId="{81DB6122-2260-4FF7-A260-B96D3B805092}" type="pres">
      <dgm:prSet presAssocID="{D81BBD4C-4B99-466A-AFB7-F5F90776EC72}" presName="circleB" presStyleLbl="node1" presStyleIdx="1" presStyleCnt="3"/>
      <dgm:spPr/>
    </dgm:pt>
    <dgm:pt modelId="{50DF9AA9-F6EE-4B93-BE04-78CAC5853283}" type="pres">
      <dgm:prSet presAssocID="{D81BBD4C-4B99-466A-AFB7-F5F90776EC72}" presName="spaceB" presStyleCnt="0"/>
      <dgm:spPr/>
    </dgm:pt>
    <dgm:pt modelId="{A7486FB1-EFDC-41F7-B29D-40A701572288}" type="pres">
      <dgm:prSet presAssocID="{A9756212-3ABD-4AC6-B118-DD3F47117146}" presName="space" presStyleCnt="0"/>
      <dgm:spPr/>
    </dgm:pt>
    <dgm:pt modelId="{FD5501D6-F035-418B-8718-DADCD3E4E95B}" type="pres">
      <dgm:prSet presAssocID="{CA738907-E3AD-42CF-BD28-C4AF8B2B4A90}" presName="compositeA" presStyleCnt="0"/>
      <dgm:spPr/>
    </dgm:pt>
    <dgm:pt modelId="{7110B32F-9075-47EA-8CA8-85D5F0DFB3CE}" type="pres">
      <dgm:prSet presAssocID="{CA738907-E3AD-42CF-BD28-C4AF8B2B4A90}" presName="textA" presStyleLbl="revTx" presStyleIdx="2" presStyleCnt="3">
        <dgm:presLayoutVars>
          <dgm:bulletEnabled val="1"/>
        </dgm:presLayoutVars>
      </dgm:prSet>
      <dgm:spPr/>
    </dgm:pt>
    <dgm:pt modelId="{90ED5C0A-48F9-424B-BCB0-CD9140E23D26}" type="pres">
      <dgm:prSet presAssocID="{CA738907-E3AD-42CF-BD28-C4AF8B2B4A90}" presName="circleA" presStyleLbl="node1" presStyleIdx="2" presStyleCnt="3"/>
      <dgm:spPr/>
    </dgm:pt>
    <dgm:pt modelId="{E7CEC7D5-8B88-4C71-921B-88F7522817A2}" type="pres">
      <dgm:prSet presAssocID="{CA738907-E3AD-42CF-BD28-C4AF8B2B4A90}" presName="spaceA" presStyleCnt="0"/>
      <dgm:spPr/>
    </dgm:pt>
  </dgm:ptLst>
  <dgm:cxnLst>
    <dgm:cxn modelId="{D572AC08-3C71-44E2-ACEE-C9E6D3C612E1}" srcId="{B3460AB9-AC0E-4B30-AC9C-40FC81CA4F3C}" destId="{D81BBD4C-4B99-466A-AFB7-F5F90776EC72}" srcOrd="1" destOrd="0" parTransId="{99F1F811-778A-4465-B778-84E0C5C40B84}" sibTransId="{A9756212-3ABD-4AC6-B118-DD3F47117146}"/>
    <dgm:cxn modelId="{42959D19-83D6-45EC-B49F-9B93A895D759}" type="presOf" srcId="{0BC536CB-7DDA-4399-B3B8-260D40B4E350}" destId="{86A6E709-8B20-47ED-BFC8-E948F701F880}" srcOrd="0" destOrd="0" presId="urn:microsoft.com/office/officeart/2005/8/layout/hProcess11"/>
    <dgm:cxn modelId="{BB2CDF35-FC71-46B4-9223-7346E2BF086B}" srcId="{B3460AB9-AC0E-4B30-AC9C-40FC81CA4F3C}" destId="{0BC536CB-7DDA-4399-B3B8-260D40B4E350}" srcOrd="0" destOrd="0" parTransId="{09A7CED8-A4CF-4991-B7E4-422000EEDCD4}" sibTransId="{B1F2310A-4E30-4BFE-B1C6-847597E547CC}"/>
    <dgm:cxn modelId="{0E286B5B-8176-4633-BE21-4AE6F71E95BB}" type="presOf" srcId="{B3460AB9-AC0E-4B30-AC9C-40FC81CA4F3C}" destId="{019AEF76-BE78-44A0-8000-08EA7817A8E9}" srcOrd="0" destOrd="0" presId="urn:microsoft.com/office/officeart/2005/8/layout/hProcess11"/>
    <dgm:cxn modelId="{74E90C92-059C-4621-96DD-EE4A8300E20A}" type="presOf" srcId="{CA738907-E3AD-42CF-BD28-C4AF8B2B4A90}" destId="{7110B32F-9075-47EA-8CA8-85D5F0DFB3CE}" srcOrd="0" destOrd="0" presId="urn:microsoft.com/office/officeart/2005/8/layout/hProcess11"/>
    <dgm:cxn modelId="{7EC73DB5-2F8F-40E5-B6DE-12525547E273}" type="presOf" srcId="{D81BBD4C-4B99-466A-AFB7-F5F90776EC72}" destId="{F9BC45AF-4161-4E2D-8DCB-13462CCAE17E}" srcOrd="0" destOrd="0" presId="urn:microsoft.com/office/officeart/2005/8/layout/hProcess11"/>
    <dgm:cxn modelId="{B42C67CE-8BCD-4C93-BF6D-6E793CF6328D}" srcId="{B3460AB9-AC0E-4B30-AC9C-40FC81CA4F3C}" destId="{CA738907-E3AD-42CF-BD28-C4AF8B2B4A90}" srcOrd="2" destOrd="0" parTransId="{146437A1-14FB-433B-9D54-A2FF45B746D2}" sibTransId="{B6CDD0C2-EBF7-446F-83ED-A8C0ADBDA01E}"/>
    <dgm:cxn modelId="{E7FD07B4-61CF-4992-B11D-8B4A893EA9FC}" type="presParOf" srcId="{019AEF76-BE78-44A0-8000-08EA7817A8E9}" destId="{89BEC7BA-D967-438E-982E-3C7706DE5C4F}" srcOrd="0" destOrd="0" presId="urn:microsoft.com/office/officeart/2005/8/layout/hProcess11"/>
    <dgm:cxn modelId="{FE7ADF07-1C20-46A7-8120-48D1FFB95E6E}" type="presParOf" srcId="{019AEF76-BE78-44A0-8000-08EA7817A8E9}" destId="{801DA6F9-55F2-4858-AC99-C6B7393D4CDF}" srcOrd="1" destOrd="0" presId="urn:microsoft.com/office/officeart/2005/8/layout/hProcess11"/>
    <dgm:cxn modelId="{B858447C-59EB-480E-B3F6-6795D75989F3}" type="presParOf" srcId="{801DA6F9-55F2-4858-AC99-C6B7393D4CDF}" destId="{400DFD31-E0E6-46DA-A230-309D7D524C1E}" srcOrd="0" destOrd="0" presId="urn:microsoft.com/office/officeart/2005/8/layout/hProcess11"/>
    <dgm:cxn modelId="{1908DE0F-C13D-4816-8E23-9A916B6CCE82}" type="presParOf" srcId="{400DFD31-E0E6-46DA-A230-309D7D524C1E}" destId="{86A6E709-8B20-47ED-BFC8-E948F701F880}" srcOrd="0" destOrd="0" presId="urn:microsoft.com/office/officeart/2005/8/layout/hProcess11"/>
    <dgm:cxn modelId="{F9B1F90A-803E-4014-A8EC-891EAD30DE10}" type="presParOf" srcId="{400DFD31-E0E6-46DA-A230-309D7D524C1E}" destId="{6757A3D9-9C8F-4555-AC4D-4EF53CC5155D}" srcOrd="1" destOrd="0" presId="urn:microsoft.com/office/officeart/2005/8/layout/hProcess11"/>
    <dgm:cxn modelId="{0A4FABED-E728-4761-8019-C73B29EB4438}" type="presParOf" srcId="{400DFD31-E0E6-46DA-A230-309D7D524C1E}" destId="{E2A38DF0-18D1-4A95-813E-9ECDFA3B125D}" srcOrd="2" destOrd="0" presId="urn:microsoft.com/office/officeart/2005/8/layout/hProcess11"/>
    <dgm:cxn modelId="{9909E056-10DB-431E-8430-C48019173B09}" type="presParOf" srcId="{801DA6F9-55F2-4858-AC99-C6B7393D4CDF}" destId="{C52B3D77-1F91-4E97-A7A6-E4EE636C7EFE}" srcOrd="1" destOrd="0" presId="urn:microsoft.com/office/officeart/2005/8/layout/hProcess11"/>
    <dgm:cxn modelId="{38EB01F7-E4F7-467F-8F3D-B4848F93885D}" type="presParOf" srcId="{801DA6F9-55F2-4858-AC99-C6B7393D4CDF}" destId="{ED642F00-33D6-4CDA-A2ED-1FCD9C688F45}" srcOrd="2" destOrd="0" presId="urn:microsoft.com/office/officeart/2005/8/layout/hProcess11"/>
    <dgm:cxn modelId="{2BECAE4F-6B3B-45F6-A161-0D8C34C77D8C}" type="presParOf" srcId="{ED642F00-33D6-4CDA-A2ED-1FCD9C688F45}" destId="{F9BC45AF-4161-4E2D-8DCB-13462CCAE17E}" srcOrd="0" destOrd="0" presId="urn:microsoft.com/office/officeart/2005/8/layout/hProcess11"/>
    <dgm:cxn modelId="{C354D69A-FA22-4F67-8814-E3EB3AE75754}" type="presParOf" srcId="{ED642F00-33D6-4CDA-A2ED-1FCD9C688F45}" destId="{81DB6122-2260-4FF7-A260-B96D3B805092}" srcOrd="1" destOrd="0" presId="urn:microsoft.com/office/officeart/2005/8/layout/hProcess11"/>
    <dgm:cxn modelId="{265E3640-5A22-4615-BFE4-CDD569E36F10}" type="presParOf" srcId="{ED642F00-33D6-4CDA-A2ED-1FCD9C688F45}" destId="{50DF9AA9-F6EE-4B93-BE04-78CAC5853283}" srcOrd="2" destOrd="0" presId="urn:microsoft.com/office/officeart/2005/8/layout/hProcess11"/>
    <dgm:cxn modelId="{7E199123-2766-4224-8A41-2ACAF263D455}" type="presParOf" srcId="{801DA6F9-55F2-4858-AC99-C6B7393D4CDF}" destId="{A7486FB1-EFDC-41F7-B29D-40A701572288}" srcOrd="3" destOrd="0" presId="urn:microsoft.com/office/officeart/2005/8/layout/hProcess11"/>
    <dgm:cxn modelId="{896AA737-5A65-4EFC-ABFF-969F539263DF}" type="presParOf" srcId="{801DA6F9-55F2-4858-AC99-C6B7393D4CDF}" destId="{FD5501D6-F035-418B-8718-DADCD3E4E95B}" srcOrd="4" destOrd="0" presId="urn:microsoft.com/office/officeart/2005/8/layout/hProcess11"/>
    <dgm:cxn modelId="{EFCD93AB-A21E-4BCC-A6DB-1BCBABCC999B}" type="presParOf" srcId="{FD5501D6-F035-418B-8718-DADCD3E4E95B}" destId="{7110B32F-9075-47EA-8CA8-85D5F0DFB3CE}" srcOrd="0" destOrd="0" presId="urn:microsoft.com/office/officeart/2005/8/layout/hProcess11"/>
    <dgm:cxn modelId="{809A5BD8-A374-439D-9CC5-D5075DCEE3A9}" type="presParOf" srcId="{FD5501D6-F035-418B-8718-DADCD3E4E95B}" destId="{90ED5C0A-48F9-424B-BCB0-CD9140E23D26}" srcOrd="1" destOrd="0" presId="urn:microsoft.com/office/officeart/2005/8/layout/hProcess11"/>
    <dgm:cxn modelId="{1C06DF0C-2851-45CE-9795-F2D46695D203}" type="presParOf" srcId="{FD5501D6-F035-418B-8718-DADCD3E4E95B}" destId="{E7CEC7D5-8B88-4C71-921B-88F7522817A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24E76D0-0788-4A28-BD02-12A1B99CBAB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FB52C7A-54C7-4949-B480-25DCFAA2792E}">
      <dgm:prSet/>
      <dgm:spPr/>
      <dgm:t>
        <a:bodyPr/>
        <a:lstStyle/>
        <a:p>
          <a:r>
            <a:rPr lang="en-US"/>
            <a:t>PENGURUS BESAR (PB)</a:t>
          </a:r>
        </a:p>
      </dgm:t>
    </dgm:pt>
    <dgm:pt modelId="{5B0A2096-8341-4DE7-A459-F4907ECAB80D}" type="parTrans" cxnId="{6EA53A4A-39BB-405D-A814-408C0E1AB518}">
      <dgm:prSet/>
      <dgm:spPr/>
      <dgm:t>
        <a:bodyPr/>
        <a:lstStyle/>
        <a:p>
          <a:endParaRPr lang="en-US"/>
        </a:p>
      </dgm:t>
    </dgm:pt>
    <dgm:pt modelId="{B9333DED-9801-4D98-BD3C-38A812A3F2F3}" type="sibTrans" cxnId="{6EA53A4A-39BB-405D-A814-408C0E1AB518}">
      <dgm:prSet/>
      <dgm:spPr/>
      <dgm:t>
        <a:bodyPr/>
        <a:lstStyle/>
        <a:p>
          <a:endParaRPr lang="en-US"/>
        </a:p>
      </dgm:t>
    </dgm:pt>
    <dgm:pt modelId="{2FEAED55-A434-4722-B4D5-3FB06D13C9E0}">
      <dgm:prSet/>
      <dgm:spPr/>
      <dgm:t>
        <a:bodyPr/>
        <a:lstStyle/>
        <a:p>
          <a:r>
            <a:rPr lang="en-US"/>
            <a:t>PENGURUS KOORDINATOR CABANG (PKC)</a:t>
          </a:r>
        </a:p>
      </dgm:t>
    </dgm:pt>
    <dgm:pt modelId="{4D8AADB4-77A3-49FA-AE1A-04895957A292}" type="parTrans" cxnId="{6C4E2A3A-4F8A-4C9E-869F-F6F76CB90D16}">
      <dgm:prSet/>
      <dgm:spPr/>
      <dgm:t>
        <a:bodyPr/>
        <a:lstStyle/>
        <a:p>
          <a:endParaRPr lang="en-US"/>
        </a:p>
      </dgm:t>
    </dgm:pt>
    <dgm:pt modelId="{AF3F12D3-32E1-415F-A721-5C9B4D883F6A}" type="sibTrans" cxnId="{6C4E2A3A-4F8A-4C9E-869F-F6F76CB90D16}">
      <dgm:prSet/>
      <dgm:spPr/>
      <dgm:t>
        <a:bodyPr/>
        <a:lstStyle/>
        <a:p>
          <a:endParaRPr lang="en-US"/>
        </a:p>
      </dgm:t>
    </dgm:pt>
    <dgm:pt modelId="{491FF673-6AF4-4897-8B77-6E7E3AAAA651}">
      <dgm:prSet/>
      <dgm:spPr/>
      <dgm:t>
        <a:bodyPr/>
        <a:lstStyle/>
        <a:p>
          <a:r>
            <a:rPr lang="en-US"/>
            <a:t>PENGURUS CABANG (PC)</a:t>
          </a:r>
        </a:p>
      </dgm:t>
    </dgm:pt>
    <dgm:pt modelId="{93AC1323-D3A2-489D-A3D2-B71D184CA924}" type="parTrans" cxnId="{B3504F7F-D558-47A5-892D-2F8B14C1ED01}">
      <dgm:prSet/>
      <dgm:spPr/>
      <dgm:t>
        <a:bodyPr/>
        <a:lstStyle/>
        <a:p>
          <a:endParaRPr lang="en-US"/>
        </a:p>
      </dgm:t>
    </dgm:pt>
    <dgm:pt modelId="{88C735C9-1659-46D8-8017-20C8529B0C21}" type="sibTrans" cxnId="{B3504F7F-D558-47A5-892D-2F8B14C1ED01}">
      <dgm:prSet/>
      <dgm:spPr/>
      <dgm:t>
        <a:bodyPr/>
        <a:lstStyle/>
        <a:p>
          <a:endParaRPr lang="en-US"/>
        </a:p>
      </dgm:t>
    </dgm:pt>
    <dgm:pt modelId="{76B8D779-4E35-4A10-B3DE-A0C610251C9E}">
      <dgm:prSet/>
      <dgm:spPr/>
      <dgm:t>
        <a:bodyPr/>
        <a:lstStyle/>
        <a:p>
          <a:r>
            <a:rPr lang="en-US"/>
            <a:t>PENGURUS KOMISARIAT (PK)</a:t>
          </a:r>
        </a:p>
      </dgm:t>
    </dgm:pt>
    <dgm:pt modelId="{69236866-B669-4CDB-AD3D-4D5C192C85E1}" type="parTrans" cxnId="{5BE14D85-03F3-491E-9E69-AD73462FEE8E}">
      <dgm:prSet/>
      <dgm:spPr/>
      <dgm:t>
        <a:bodyPr/>
        <a:lstStyle/>
        <a:p>
          <a:endParaRPr lang="en-US"/>
        </a:p>
      </dgm:t>
    </dgm:pt>
    <dgm:pt modelId="{D0BF6E91-8183-4513-A40A-53EBF45A271C}" type="sibTrans" cxnId="{5BE14D85-03F3-491E-9E69-AD73462FEE8E}">
      <dgm:prSet/>
      <dgm:spPr/>
      <dgm:t>
        <a:bodyPr/>
        <a:lstStyle/>
        <a:p>
          <a:endParaRPr lang="en-US"/>
        </a:p>
      </dgm:t>
    </dgm:pt>
    <dgm:pt modelId="{CF9E56FC-802C-4626-B05B-FA9103F9B00F}">
      <dgm:prSet/>
      <dgm:spPr/>
      <dgm:t>
        <a:bodyPr/>
        <a:lstStyle/>
        <a:p>
          <a:r>
            <a:rPr lang="en-US"/>
            <a:t>PENGURUS RAYON (PR)</a:t>
          </a:r>
        </a:p>
      </dgm:t>
    </dgm:pt>
    <dgm:pt modelId="{FA599E56-611C-40CA-BDA1-6B4CAF084214}" type="parTrans" cxnId="{E3629FD3-817C-4D2B-BBD9-E1E71CE7C590}">
      <dgm:prSet/>
      <dgm:spPr/>
      <dgm:t>
        <a:bodyPr/>
        <a:lstStyle/>
        <a:p>
          <a:endParaRPr lang="en-US"/>
        </a:p>
      </dgm:t>
    </dgm:pt>
    <dgm:pt modelId="{4690E00B-E8AA-4057-B02E-51F2EA854159}" type="sibTrans" cxnId="{E3629FD3-817C-4D2B-BBD9-E1E71CE7C590}">
      <dgm:prSet/>
      <dgm:spPr/>
      <dgm:t>
        <a:bodyPr/>
        <a:lstStyle/>
        <a:p>
          <a:endParaRPr lang="en-US"/>
        </a:p>
      </dgm:t>
    </dgm:pt>
    <dgm:pt modelId="{4BFCDAD7-2B87-4178-9EE0-DDB033919A7D}" type="pres">
      <dgm:prSet presAssocID="{F24E76D0-0788-4A28-BD02-12A1B99CBAB2}" presName="linear" presStyleCnt="0">
        <dgm:presLayoutVars>
          <dgm:animLvl val="lvl"/>
          <dgm:resizeHandles val="exact"/>
        </dgm:presLayoutVars>
      </dgm:prSet>
      <dgm:spPr/>
    </dgm:pt>
    <dgm:pt modelId="{4E836312-593F-448C-92D6-2E44CF7CEF11}" type="pres">
      <dgm:prSet presAssocID="{4FB52C7A-54C7-4949-B480-25DCFAA2792E}" presName="parentText" presStyleLbl="node1" presStyleIdx="0" presStyleCnt="5">
        <dgm:presLayoutVars>
          <dgm:chMax val="0"/>
          <dgm:bulletEnabled val="1"/>
        </dgm:presLayoutVars>
      </dgm:prSet>
      <dgm:spPr/>
    </dgm:pt>
    <dgm:pt modelId="{6CA3DAA2-3868-45DE-AF74-E2BCDD3E6B21}" type="pres">
      <dgm:prSet presAssocID="{B9333DED-9801-4D98-BD3C-38A812A3F2F3}" presName="spacer" presStyleCnt="0"/>
      <dgm:spPr/>
    </dgm:pt>
    <dgm:pt modelId="{409FB2F9-95E8-4F4E-9040-7D26BB4E5670}" type="pres">
      <dgm:prSet presAssocID="{2FEAED55-A434-4722-B4D5-3FB06D13C9E0}" presName="parentText" presStyleLbl="node1" presStyleIdx="1" presStyleCnt="5">
        <dgm:presLayoutVars>
          <dgm:chMax val="0"/>
          <dgm:bulletEnabled val="1"/>
        </dgm:presLayoutVars>
      </dgm:prSet>
      <dgm:spPr/>
    </dgm:pt>
    <dgm:pt modelId="{A4326AB1-0568-4CAC-AB76-A59927E3A984}" type="pres">
      <dgm:prSet presAssocID="{AF3F12D3-32E1-415F-A721-5C9B4D883F6A}" presName="spacer" presStyleCnt="0"/>
      <dgm:spPr/>
    </dgm:pt>
    <dgm:pt modelId="{28F0740A-80DD-4B4A-8767-6322ABD23F69}" type="pres">
      <dgm:prSet presAssocID="{491FF673-6AF4-4897-8B77-6E7E3AAAA651}" presName="parentText" presStyleLbl="node1" presStyleIdx="2" presStyleCnt="5">
        <dgm:presLayoutVars>
          <dgm:chMax val="0"/>
          <dgm:bulletEnabled val="1"/>
        </dgm:presLayoutVars>
      </dgm:prSet>
      <dgm:spPr/>
    </dgm:pt>
    <dgm:pt modelId="{A265C1D5-E32B-4B91-816C-C26C5A88C051}" type="pres">
      <dgm:prSet presAssocID="{88C735C9-1659-46D8-8017-20C8529B0C21}" presName="spacer" presStyleCnt="0"/>
      <dgm:spPr/>
    </dgm:pt>
    <dgm:pt modelId="{A7FA6869-AF15-4D24-AFAA-531D413B4D52}" type="pres">
      <dgm:prSet presAssocID="{76B8D779-4E35-4A10-B3DE-A0C610251C9E}" presName="parentText" presStyleLbl="node1" presStyleIdx="3" presStyleCnt="5">
        <dgm:presLayoutVars>
          <dgm:chMax val="0"/>
          <dgm:bulletEnabled val="1"/>
        </dgm:presLayoutVars>
      </dgm:prSet>
      <dgm:spPr/>
    </dgm:pt>
    <dgm:pt modelId="{899B5960-3D30-4807-8843-F5C2C64142DD}" type="pres">
      <dgm:prSet presAssocID="{D0BF6E91-8183-4513-A40A-53EBF45A271C}" presName="spacer" presStyleCnt="0"/>
      <dgm:spPr/>
    </dgm:pt>
    <dgm:pt modelId="{65D86381-C366-4EBF-8F10-9126D81A5796}" type="pres">
      <dgm:prSet presAssocID="{CF9E56FC-802C-4626-B05B-FA9103F9B00F}" presName="parentText" presStyleLbl="node1" presStyleIdx="4" presStyleCnt="5" custLinFactNeighborX="6971" custLinFactNeighborY="45458">
        <dgm:presLayoutVars>
          <dgm:chMax val="0"/>
          <dgm:bulletEnabled val="1"/>
        </dgm:presLayoutVars>
      </dgm:prSet>
      <dgm:spPr/>
    </dgm:pt>
  </dgm:ptLst>
  <dgm:cxnLst>
    <dgm:cxn modelId="{65425B08-586C-416B-A263-F628D5AFE76F}" type="presOf" srcId="{4FB52C7A-54C7-4949-B480-25DCFAA2792E}" destId="{4E836312-593F-448C-92D6-2E44CF7CEF11}" srcOrd="0" destOrd="0" presId="urn:microsoft.com/office/officeart/2005/8/layout/vList2"/>
    <dgm:cxn modelId="{6C4E2A3A-4F8A-4C9E-869F-F6F76CB90D16}" srcId="{F24E76D0-0788-4A28-BD02-12A1B99CBAB2}" destId="{2FEAED55-A434-4722-B4D5-3FB06D13C9E0}" srcOrd="1" destOrd="0" parTransId="{4D8AADB4-77A3-49FA-AE1A-04895957A292}" sibTransId="{AF3F12D3-32E1-415F-A721-5C9B4D883F6A}"/>
    <dgm:cxn modelId="{6EA53A4A-39BB-405D-A814-408C0E1AB518}" srcId="{F24E76D0-0788-4A28-BD02-12A1B99CBAB2}" destId="{4FB52C7A-54C7-4949-B480-25DCFAA2792E}" srcOrd="0" destOrd="0" parTransId="{5B0A2096-8341-4DE7-A459-F4907ECAB80D}" sibTransId="{B9333DED-9801-4D98-BD3C-38A812A3F2F3}"/>
    <dgm:cxn modelId="{464C024D-6B56-446C-B36A-08713C43996A}" type="presOf" srcId="{F24E76D0-0788-4A28-BD02-12A1B99CBAB2}" destId="{4BFCDAD7-2B87-4178-9EE0-DDB033919A7D}" srcOrd="0" destOrd="0" presId="urn:microsoft.com/office/officeart/2005/8/layout/vList2"/>
    <dgm:cxn modelId="{B3504F7F-D558-47A5-892D-2F8B14C1ED01}" srcId="{F24E76D0-0788-4A28-BD02-12A1B99CBAB2}" destId="{491FF673-6AF4-4897-8B77-6E7E3AAAA651}" srcOrd="2" destOrd="0" parTransId="{93AC1323-D3A2-489D-A3D2-B71D184CA924}" sibTransId="{88C735C9-1659-46D8-8017-20C8529B0C21}"/>
    <dgm:cxn modelId="{5BE14D85-03F3-491E-9E69-AD73462FEE8E}" srcId="{F24E76D0-0788-4A28-BD02-12A1B99CBAB2}" destId="{76B8D779-4E35-4A10-B3DE-A0C610251C9E}" srcOrd="3" destOrd="0" parTransId="{69236866-B669-4CDB-AD3D-4D5C192C85E1}" sibTransId="{D0BF6E91-8183-4513-A40A-53EBF45A271C}"/>
    <dgm:cxn modelId="{06C03EA8-2C9A-4175-8A57-27C8BA408E84}" type="presOf" srcId="{491FF673-6AF4-4897-8B77-6E7E3AAAA651}" destId="{28F0740A-80DD-4B4A-8767-6322ABD23F69}" srcOrd="0" destOrd="0" presId="urn:microsoft.com/office/officeart/2005/8/layout/vList2"/>
    <dgm:cxn modelId="{294985C3-835F-4473-BBDD-B11BCB849CE4}" type="presOf" srcId="{2FEAED55-A434-4722-B4D5-3FB06D13C9E0}" destId="{409FB2F9-95E8-4F4E-9040-7D26BB4E5670}" srcOrd="0" destOrd="0" presId="urn:microsoft.com/office/officeart/2005/8/layout/vList2"/>
    <dgm:cxn modelId="{E3629FD3-817C-4D2B-BBD9-E1E71CE7C590}" srcId="{F24E76D0-0788-4A28-BD02-12A1B99CBAB2}" destId="{CF9E56FC-802C-4626-B05B-FA9103F9B00F}" srcOrd="4" destOrd="0" parTransId="{FA599E56-611C-40CA-BDA1-6B4CAF084214}" sibTransId="{4690E00B-E8AA-4057-B02E-51F2EA854159}"/>
    <dgm:cxn modelId="{2299BFD8-5E89-478C-82C8-539F7038B5C1}" type="presOf" srcId="{CF9E56FC-802C-4626-B05B-FA9103F9B00F}" destId="{65D86381-C366-4EBF-8F10-9126D81A5796}" srcOrd="0" destOrd="0" presId="urn:microsoft.com/office/officeart/2005/8/layout/vList2"/>
    <dgm:cxn modelId="{506D66E7-CED4-40BE-AD4C-3958C30E1F0F}" type="presOf" srcId="{76B8D779-4E35-4A10-B3DE-A0C610251C9E}" destId="{A7FA6869-AF15-4D24-AFAA-531D413B4D52}" srcOrd="0" destOrd="0" presId="urn:microsoft.com/office/officeart/2005/8/layout/vList2"/>
    <dgm:cxn modelId="{EE82AA1E-CD62-4D19-B162-65936C39A573}" type="presParOf" srcId="{4BFCDAD7-2B87-4178-9EE0-DDB033919A7D}" destId="{4E836312-593F-448C-92D6-2E44CF7CEF11}" srcOrd="0" destOrd="0" presId="urn:microsoft.com/office/officeart/2005/8/layout/vList2"/>
    <dgm:cxn modelId="{D0287700-56E0-481D-A6C3-BD16A084C802}" type="presParOf" srcId="{4BFCDAD7-2B87-4178-9EE0-DDB033919A7D}" destId="{6CA3DAA2-3868-45DE-AF74-E2BCDD3E6B21}" srcOrd="1" destOrd="0" presId="urn:microsoft.com/office/officeart/2005/8/layout/vList2"/>
    <dgm:cxn modelId="{32819AC3-FC65-43F8-9910-F0A826234736}" type="presParOf" srcId="{4BFCDAD7-2B87-4178-9EE0-DDB033919A7D}" destId="{409FB2F9-95E8-4F4E-9040-7D26BB4E5670}" srcOrd="2" destOrd="0" presId="urn:microsoft.com/office/officeart/2005/8/layout/vList2"/>
    <dgm:cxn modelId="{9EC947B7-2328-4549-882C-BE8EC9E92B2C}" type="presParOf" srcId="{4BFCDAD7-2B87-4178-9EE0-DDB033919A7D}" destId="{A4326AB1-0568-4CAC-AB76-A59927E3A984}" srcOrd="3" destOrd="0" presId="urn:microsoft.com/office/officeart/2005/8/layout/vList2"/>
    <dgm:cxn modelId="{EB9598F9-D508-4574-B1C6-93A23F113FF7}" type="presParOf" srcId="{4BFCDAD7-2B87-4178-9EE0-DDB033919A7D}" destId="{28F0740A-80DD-4B4A-8767-6322ABD23F69}" srcOrd="4" destOrd="0" presId="urn:microsoft.com/office/officeart/2005/8/layout/vList2"/>
    <dgm:cxn modelId="{41EC9856-0AA1-448C-98DD-951C52A8A6C8}" type="presParOf" srcId="{4BFCDAD7-2B87-4178-9EE0-DDB033919A7D}" destId="{A265C1D5-E32B-4B91-816C-C26C5A88C051}" srcOrd="5" destOrd="0" presId="urn:microsoft.com/office/officeart/2005/8/layout/vList2"/>
    <dgm:cxn modelId="{61F16789-6A6E-4EF2-B62B-C51A101812D1}" type="presParOf" srcId="{4BFCDAD7-2B87-4178-9EE0-DDB033919A7D}" destId="{A7FA6869-AF15-4D24-AFAA-531D413B4D52}" srcOrd="6" destOrd="0" presId="urn:microsoft.com/office/officeart/2005/8/layout/vList2"/>
    <dgm:cxn modelId="{37B0BD2C-C35E-437E-B07C-78D056216FA3}" type="presParOf" srcId="{4BFCDAD7-2B87-4178-9EE0-DDB033919A7D}" destId="{899B5960-3D30-4807-8843-F5C2C64142DD}" srcOrd="7" destOrd="0" presId="urn:microsoft.com/office/officeart/2005/8/layout/vList2"/>
    <dgm:cxn modelId="{69BF0E34-BEBA-4093-978A-EAF313EC822C}" type="presParOf" srcId="{4BFCDAD7-2B87-4178-9EE0-DDB033919A7D}" destId="{65D86381-C366-4EBF-8F10-9126D81A579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4A816B5-40F9-48C7-B6DE-8161AC672FB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59161CC-D7BF-4E58-9E8D-ED3DC311295F}">
      <dgm:prSet custT="1"/>
      <dgm:spPr/>
      <dgm:t>
        <a:bodyPr/>
        <a:lstStyle/>
        <a:p>
          <a:r>
            <a:rPr lang="en-US" sz="1200" dirty="0"/>
            <a:t>RAPAT TAHUNAN ANGGOTA RAYON (RTAR</a:t>
          </a:r>
          <a:r>
            <a:rPr lang="en-US" sz="1400" dirty="0"/>
            <a:t>)</a:t>
          </a:r>
        </a:p>
      </dgm:t>
    </dgm:pt>
    <dgm:pt modelId="{EF6E3F13-D67F-45F7-8439-AB56B4C35299}" type="parTrans" cxnId="{B021438F-3047-44B1-9930-78790DF000EB}">
      <dgm:prSet/>
      <dgm:spPr/>
      <dgm:t>
        <a:bodyPr/>
        <a:lstStyle/>
        <a:p>
          <a:endParaRPr lang="en-US"/>
        </a:p>
      </dgm:t>
    </dgm:pt>
    <dgm:pt modelId="{7CC0B587-9881-4223-B025-96DDD0E339C6}" type="sibTrans" cxnId="{B021438F-3047-44B1-9930-78790DF000EB}">
      <dgm:prSet/>
      <dgm:spPr/>
      <dgm:t>
        <a:bodyPr/>
        <a:lstStyle/>
        <a:p>
          <a:endParaRPr lang="en-US"/>
        </a:p>
      </dgm:t>
    </dgm:pt>
    <dgm:pt modelId="{79AB125A-45E0-426D-8D51-221E8067A074}">
      <dgm:prSet custT="1"/>
      <dgm:spPr/>
      <dgm:t>
        <a:bodyPr/>
        <a:lstStyle/>
        <a:p>
          <a:r>
            <a:rPr lang="en-US" sz="1200" dirty="0"/>
            <a:t>RAPAT</a:t>
          </a:r>
          <a:r>
            <a:rPr lang="en-US" sz="1200" baseline="0" dirty="0"/>
            <a:t> TAHUNAN KOMISARIAT (RTK)</a:t>
          </a:r>
          <a:endParaRPr lang="en-US" sz="1200" dirty="0"/>
        </a:p>
      </dgm:t>
    </dgm:pt>
    <dgm:pt modelId="{329426B6-2313-4CB9-8DDA-CA408AFE53C2}" type="parTrans" cxnId="{51B21439-9D96-401F-B3A9-742BA6DE2219}">
      <dgm:prSet/>
      <dgm:spPr/>
      <dgm:t>
        <a:bodyPr/>
        <a:lstStyle/>
        <a:p>
          <a:endParaRPr lang="en-US"/>
        </a:p>
      </dgm:t>
    </dgm:pt>
    <dgm:pt modelId="{2B361C6A-BE19-4436-8CF4-A2CFC69BB0B1}" type="sibTrans" cxnId="{51B21439-9D96-401F-B3A9-742BA6DE2219}">
      <dgm:prSet/>
      <dgm:spPr/>
      <dgm:t>
        <a:bodyPr/>
        <a:lstStyle/>
        <a:p>
          <a:endParaRPr lang="en-US"/>
        </a:p>
      </dgm:t>
    </dgm:pt>
    <dgm:pt modelId="{86C229D8-8080-4977-98BA-BAE7BA105A6A}">
      <dgm:prSet custT="1"/>
      <dgm:spPr/>
      <dgm:t>
        <a:bodyPr/>
        <a:lstStyle/>
        <a:p>
          <a:r>
            <a:rPr lang="en-US" sz="1200" dirty="0"/>
            <a:t>KONFERENSI</a:t>
          </a:r>
          <a:r>
            <a:rPr lang="en-US" sz="1200" baseline="0" dirty="0"/>
            <a:t> CABANG (KONFERCAB)</a:t>
          </a:r>
          <a:endParaRPr lang="en-US" sz="1200" dirty="0"/>
        </a:p>
      </dgm:t>
    </dgm:pt>
    <dgm:pt modelId="{FE80E04F-8987-4BC7-975C-D0583CF345F1}" type="parTrans" cxnId="{8F8D2909-EF95-47B9-89D2-19F11E3CE552}">
      <dgm:prSet/>
      <dgm:spPr/>
      <dgm:t>
        <a:bodyPr/>
        <a:lstStyle/>
        <a:p>
          <a:endParaRPr lang="en-US"/>
        </a:p>
      </dgm:t>
    </dgm:pt>
    <dgm:pt modelId="{F19FFBE1-1C47-4AF7-B1C5-CFE90CAC3D84}" type="sibTrans" cxnId="{8F8D2909-EF95-47B9-89D2-19F11E3CE552}">
      <dgm:prSet/>
      <dgm:spPr/>
      <dgm:t>
        <a:bodyPr/>
        <a:lstStyle/>
        <a:p>
          <a:endParaRPr lang="en-US"/>
        </a:p>
      </dgm:t>
    </dgm:pt>
    <dgm:pt modelId="{44BDA8ED-1172-4929-9A36-2953B85FF73C}">
      <dgm:prSet custT="1"/>
      <dgm:spPr/>
      <dgm:t>
        <a:bodyPr/>
        <a:lstStyle/>
        <a:p>
          <a:r>
            <a:rPr lang="en-US" sz="1200" dirty="0"/>
            <a:t>KONFERENSI</a:t>
          </a:r>
          <a:r>
            <a:rPr lang="en-US" sz="1200" baseline="0" dirty="0"/>
            <a:t> KOORDINATOR CABANG (KONKOORCAB)</a:t>
          </a:r>
          <a:endParaRPr lang="en-US" sz="1200" dirty="0"/>
        </a:p>
      </dgm:t>
    </dgm:pt>
    <dgm:pt modelId="{60798F71-7067-4EED-BEC2-C3BD612CDA53}" type="parTrans" cxnId="{6F941D58-DBE1-49A6-8FF3-A4057D1A090C}">
      <dgm:prSet/>
      <dgm:spPr/>
      <dgm:t>
        <a:bodyPr/>
        <a:lstStyle/>
        <a:p>
          <a:endParaRPr lang="en-US"/>
        </a:p>
      </dgm:t>
    </dgm:pt>
    <dgm:pt modelId="{842E0D0C-0519-4031-9ABD-D11E2153D582}" type="sibTrans" cxnId="{6F941D58-DBE1-49A6-8FF3-A4057D1A090C}">
      <dgm:prSet/>
      <dgm:spPr/>
      <dgm:t>
        <a:bodyPr/>
        <a:lstStyle/>
        <a:p>
          <a:endParaRPr lang="en-US"/>
        </a:p>
      </dgm:t>
    </dgm:pt>
    <dgm:pt modelId="{54824DC3-3B8E-49F4-AF9D-37CC8EDE6B7A}">
      <dgm:prSet custT="1"/>
      <dgm:spPr/>
      <dgm:t>
        <a:bodyPr/>
        <a:lstStyle/>
        <a:p>
          <a:r>
            <a:rPr lang="en-US" sz="1200" dirty="0"/>
            <a:t>KONGRES</a:t>
          </a:r>
        </a:p>
        <a:p>
          <a:endParaRPr lang="en-US" sz="1200" dirty="0"/>
        </a:p>
      </dgm:t>
    </dgm:pt>
    <dgm:pt modelId="{7FCB3A24-6535-423F-860D-DACC406B0807}" type="parTrans" cxnId="{85B2EA18-9AD9-4400-84F3-4F0DFEB3DB99}">
      <dgm:prSet/>
      <dgm:spPr/>
      <dgm:t>
        <a:bodyPr/>
        <a:lstStyle/>
        <a:p>
          <a:endParaRPr lang="en-US"/>
        </a:p>
      </dgm:t>
    </dgm:pt>
    <dgm:pt modelId="{A75355DD-EF4C-447C-8A1C-3F780491BF42}" type="sibTrans" cxnId="{85B2EA18-9AD9-4400-84F3-4F0DFEB3DB99}">
      <dgm:prSet/>
      <dgm:spPr/>
      <dgm:t>
        <a:bodyPr/>
        <a:lstStyle/>
        <a:p>
          <a:endParaRPr lang="en-US"/>
        </a:p>
      </dgm:t>
    </dgm:pt>
    <dgm:pt modelId="{994BA2D3-3C38-42A1-ADAB-CA778265011B}" type="pres">
      <dgm:prSet presAssocID="{44A816B5-40F9-48C7-B6DE-8161AC672FB1}" presName="rootnode" presStyleCnt="0">
        <dgm:presLayoutVars>
          <dgm:chMax/>
          <dgm:chPref/>
          <dgm:dir/>
          <dgm:animLvl val="lvl"/>
        </dgm:presLayoutVars>
      </dgm:prSet>
      <dgm:spPr/>
    </dgm:pt>
    <dgm:pt modelId="{8275CF9B-FF5E-47A3-8A18-B1D94DA06349}" type="pres">
      <dgm:prSet presAssocID="{F59161CC-D7BF-4E58-9E8D-ED3DC311295F}" presName="composite" presStyleCnt="0"/>
      <dgm:spPr/>
    </dgm:pt>
    <dgm:pt modelId="{14CCD7E1-6C83-425B-AC34-6956CB112E75}" type="pres">
      <dgm:prSet presAssocID="{F59161CC-D7BF-4E58-9E8D-ED3DC311295F}" presName="LShape" presStyleLbl="alignNode1" presStyleIdx="0" presStyleCnt="9"/>
      <dgm:spPr/>
    </dgm:pt>
    <dgm:pt modelId="{E89FCB94-1EB1-4A1A-8A36-67E9208126D6}" type="pres">
      <dgm:prSet presAssocID="{F59161CC-D7BF-4E58-9E8D-ED3DC311295F}" presName="ParentText" presStyleLbl="revTx" presStyleIdx="0" presStyleCnt="5">
        <dgm:presLayoutVars>
          <dgm:chMax val="0"/>
          <dgm:chPref val="0"/>
          <dgm:bulletEnabled val="1"/>
        </dgm:presLayoutVars>
      </dgm:prSet>
      <dgm:spPr/>
    </dgm:pt>
    <dgm:pt modelId="{B016F039-65BB-49B7-A7CB-E4D9BA522A2B}" type="pres">
      <dgm:prSet presAssocID="{F59161CC-D7BF-4E58-9E8D-ED3DC311295F}" presName="Triangle" presStyleLbl="alignNode1" presStyleIdx="1" presStyleCnt="9"/>
      <dgm:spPr/>
    </dgm:pt>
    <dgm:pt modelId="{52F5514E-1ADE-4FFE-9CCF-F72EFDF6890A}" type="pres">
      <dgm:prSet presAssocID="{7CC0B587-9881-4223-B025-96DDD0E339C6}" presName="sibTrans" presStyleCnt="0"/>
      <dgm:spPr/>
    </dgm:pt>
    <dgm:pt modelId="{A76A506C-A3DC-4FAF-8347-ED59A6AA54E5}" type="pres">
      <dgm:prSet presAssocID="{7CC0B587-9881-4223-B025-96DDD0E339C6}" presName="space" presStyleCnt="0"/>
      <dgm:spPr/>
    </dgm:pt>
    <dgm:pt modelId="{58BE5F8E-DB74-4167-9F12-EC9F3EF90DDA}" type="pres">
      <dgm:prSet presAssocID="{79AB125A-45E0-426D-8D51-221E8067A074}" presName="composite" presStyleCnt="0"/>
      <dgm:spPr/>
    </dgm:pt>
    <dgm:pt modelId="{C93651BC-CB1E-4809-A32A-EA6B4085240A}" type="pres">
      <dgm:prSet presAssocID="{79AB125A-45E0-426D-8D51-221E8067A074}" presName="LShape" presStyleLbl="alignNode1" presStyleIdx="2" presStyleCnt="9"/>
      <dgm:spPr/>
    </dgm:pt>
    <dgm:pt modelId="{39F8D41B-1807-4201-8974-FFAFB4C00BD6}" type="pres">
      <dgm:prSet presAssocID="{79AB125A-45E0-426D-8D51-221E8067A074}" presName="ParentText" presStyleLbl="revTx" presStyleIdx="1" presStyleCnt="5">
        <dgm:presLayoutVars>
          <dgm:chMax val="0"/>
          <dgm:chPref val="0"/>
          <dgm:bulletEnabled val="1"/>
        </dgm:presLayoutVars>
      </dgm:prSet>
      <dgm:spPr/>
    </dgm:pt>
    <dgm:pt modelId="{A0BFC745-F076-48B2-AAC9-20DEFFAA1246}" type="pres">
      <dgm:prSet presAssocID="{79AB125A-45E0-426D-8D51-221E8067A074}" presName="Triangle" presStyleLbl="alignNode1" presStyleIdx="3" presStyleCnt="9"/>
      <dgm:spPr/>
    </dgm:pt>
    <dgm:pt modelId="{4B7A708A-18EB-475B-9C5A-EEBEFCE63659}" type="pres">
      <dgm:prSet presAssocID="{2B361C6A-BE19-4436-8CF4-A2CFC69BB0B1}" presName="sibTrans" presStyleCnt="0"/>
      <dgm:spPr/>
    </dgm:pt>
    <dgm:pt modelId="{9A8279D4-FDE8-4FF5-AEA0-6A470B6A114C}" type="pres">
      <dgm:prSet presAssocID="{2B361C6A-BE19-4436-8CF4-A2CFC69BB0B1}" presName="space" presStyleCnt="0"/>
      <dgm:spPr/>
    </dgm:pt>
    <dgm:pt modelId="{A24B85D9-F9C8-493F-9465-D57A07BE19BC}" type="pres">
      <dgm:prSet presAssocID="{86C229D8-8080-4977-98BA-BAE7BA105A6A}" presName="composite" presStyleCnt="0"/>
      <dgm:spPr/>
    </dgm:pt>
    <dgm:pt modelId="{DB12ACBB-CA70-4A45-A6FB-A1FD2773DB79}" type="pres">
      <dgm:prSet presAssocID="{86C229D8-8080-4977-98BA-BAE7BA105A6A}" presName="LShape" presStyleLbl="alignNode1" presStyleIdx="4" presStyleCnt="9"/>
      <dgm:spPr/>
    </dgm:pt>
    <dgm:pt modelId="{6BF27691-2F01-489E-80C3-588A522264FF}" type="pres">
      <dgm:prSet presAssocID="{86C229D8-8080-4977-98BA-BAE7BA105A6A}" presName="ParentText" presStyleLbl="revTx" presStyleIdx="2" presStyleCnt="5">
        <dgm:presLayoutVars>
          <dgm:chMax val="0"/>
          <dgm:chPref val="0"/>
          <dgm:bulletEnabled val="1"/>
        </dgm:presLayoutVars>
      </dgm:prSet>
      <dgm:spPr/>
    </dgm:pt>
    <dgm:pt modelId="{9F27BFB6-C21F-45FD-860E-DCBD303D69D1}" type="pres">
      <dgm:prSet presAssocID="{86C229D8-8080-4977-98BA-BAE7BA105A6A}" presName="Triangle" presStyleLbl="alignNode1" presStyleIdx="5" presStyleCnt="9"/>
      <dgm:spPr/>
    </dgm:pt>
    <dgm:pt modelId="{1E7A3602-D6EE-4156-A28F-9F18EB65D450}" type="pres">
      <dgm:prSet presAssocID="{F19FFBE1-1C47-4AF7-B1C5-CFE90CAC3D84}" presName="sibTrans" presStyleCnt="0"/>
      <dgm:spPr/>
    </dgm:pt>
    <dgm:pt modelId="{D01A1C75-67CC-4A71-A260-C685D2274FA6}" type="pres">
      <dgm:prSet presAssocID="{F19FFBE1-1C47-4AF7-B1C5-CFE90CAC3D84}" presName="space" presStyleCnt="0"/>
      <dgm:spPr/>
    </dgm:pt>
    <dgm:pt modelId="{9AA7C158-995A-448C-9A40-65302588468C}" type="pres">
      <dgm:prSet presAssocID="{44BDA8ED-1172-4929-9A36-2953B85FF73C}" presName="composite" presStyleCnt="0"/>
      <dgm:spPr/>
    </dgm:pt>
    <dgm:pt modelId="{78B60D09-D682-4921-AD18-10510AF973AA}" type="pres">
      <dgm:prSet presAssocID="{44BDA8ED-1172-4929-9A36-2953B85FF73C}" presName="LShape" presStyleLbl="alignNode1" presStyleIdx="6" presStyleCnt="9"/>
      <dgm:spPr/>
    </dgm:pt>
    <dgm:pt modelId="{CC5F34EA-99A3-4CB7-A981-11E3179D77E1}" type="pres">
      <dgm:prSet presAssocID="{44BDA8ED-1172-4929-9A36-2953B85FF73C}" presName="ParentText" presStyleLbl="revTx" presStyleIdx="3" presStyleCnt="5">
        <dgm:presLayoutVars>
          <dgm:chMax val="0"/>
          <dgm:chPref val="0"/>
          <dgm:bulletEnabled val="1"/>
        </dgm:presLayoutVars>
      </dgm:prSet>
      <dgm:spPr/>
    </dgm:pt>
    <dgm:pt modelId="{D28BB75B-6EFB-4810-9D91-5A95A8998B72}" type="pres">
      <dgm:prSet presAssocID="{44BDA8ED-1172-4929-9A36-2953B85FF73C}" presName="Triangle" presStyleLbl="alignNode1" presStyleIdx="7" presStyleCnt="9"/>
      <dgm:spPr/>
    </dgm:pt>
    <dgm:pt modelId="{16DFCD44-D419-4CD2-858B-F17FDF8EF82D}" type="pres">
      <dgm:prSet presAssocID="{842E0D0C-0519-4031-9ABD-D11E2153D582}" presName="sibTrans" presStyleCnt="0"/>
      <dgm:spPr/>
    </dgm:pt>
    <dgm:pt modelId="{A5266796-75A6-4481-80DC-849F920AEBF8}" type="pres">
      <dgm:prSet presAssocID="{842E0D0C-0519-4031-9ABD-D11E2153D582}" presName="space" presStyleCnt="0"/>
      <dgm:spPr/>
    </dgm:pt>
    <dgm:pt modelId="{46A718DF-B556-400E-BDA0-8665AF20C0A5}" type="pres">
      <dgm:prSet presAssocID="{54824DC3-3B8E-49F4-AF9D-37CC8EDE6B7A}" presName="composite" presStyleCnt="0"/>
      <dgm:spPr/>
    </dgm:pt>
    <dgm:pt modelId="{87BA7D20-2E62-4292-857D-F0E2A003ED0E}" type="pres">
      <dgm:prSet presAssocID="{54824DC3-3B8E-49F4-AF9D-37CC8EDE6B7A}" presName="LShape" presStyleLbl="alignNode1" presStyleIdx="8" presStyleCnt="9"/>
      <dgm:spPr/>
    </dgm:pt>
    <dgm:pt modelId="{4C4B44AD-55EF-4272-A203-004EFC298C53}" type="pres">
      <dgm:prSet presAssocID="{54824DC3-3B8E-49F4-AF9D-37CC8EDE6B7A}" presName="ParentText" presStyleLbl="revTx" presStyleIdx="4" presStyleCnt="5">
        <dgm:presLayoutVars>
          <dgm:chMax val="0"/>
          <dgm:chPref val="0"/>
          <dgm:bulletEnabled val="1"/>
        </dgm:presLayoutVars>
      </dgm:prSet>
      <dgm:spPr/>
    </dgm:pt>
  </dgm:ptLst>
  <dgm:cxnLst>
    <dgm:cxn modelId="{FB6A8004-7930-46B9-8901-03866A23CFBA}" type="presOf" srcId="{44A816B5-40F9-48C7-B6DE-8161AC672FB1}" destId="{994BA2D3-3C38-42A1-ADAB-CA778265011B}" srcOrd="0" destOrd="0" presId="urn:microsoft.com/office/officeart/2009/3/layout/StepUpProcess"/>
    <dgm:cxn modelId="{8F8D2909-EF95-47B9-89D2-19F11E3CE552}" srcId="{44A816B5-40F9-48C7-B6DE-8161AC672FB1}" destId="{86C229D8-8080-4977-98BA-BAE7BA105A6A}" srcOrd="2" destOrd="0" parTransId="{FE80E04F-8987-4BC7-975C-D0583CF345F1}" sibTransId="{F19FFBE1-1C47-4AF7-B1C5-CFE90CAC3D84}"/>
    <dgm:cxn modelId="{85B2EA18-9AD9-4400-84F3-4F0DFEB3DB99}" srcId="{44A816B5-40F9-48C7-B6DE-8161AC672FB1}" destId="{54824DC3-3B8E-49F4-AF9D-37CC8EDE6B7A}" srcOrd="4" destOrd="0" parTransId="{7FCB3A24-6535-423F-860D-DACC406B0807}" sibTransId="{A75355DD-EF4C-447C-8A1C-3F780491BF42}"/>
    <dgm:cxn modelId="{51B21439-9D96-401F-B3A9-742BA6DE2219}" srcId="{44A816B5-40F9-48C7-B6DE-8161AC672FB1}" destId="{79AB125A-45E0-426D-8D51-221E8067A074}" srcOrd="1" destOrd="0" parTransId="{329426B6-2313-4CB9-8DDA-CA408AFE53C2}" sibTransId="{2B361C6A-BE19-4436-8CF4-A2CFC69BB0B1}"/>
    <dgm:cxn modelId="{32CC273E-E212-432E-9962-AE31B4120DD7}" type="presOf" srcId="{86C229D8-8080-4977-98BA-BAE7BA105A6A}" destId="{6BF27691-2F01-489E-80C3-588A522264FF}" srcOrd="0" destOrd="0" presId="urn:microsoft.com/office/officeart/2009/3/layout/StepUpProcess"/>
    <dgm:cxn modelId="{6F941D58-DBE1-49A6-8FF3-A4057D1A090C}" srcId="{44A816B5-40F9-48C7-B6DE-8161AC672FB1}" destId="{44BDA8ED-1172-4929-9A36-2953B85FF73C}" srcOrd="3" destOrd="0" parTransId="{60798F71-7067-4EED-BEC2-C3BD612CDA53}" sibTransId="{842E0D0C-0519-4031-9ABD-D11E2153D582}"/>
    <dgm:cxn modelId="{B66EDD8E-1029-47A1-BECF-441539915E0B}" type="presOf" srcId="{79AB125A-45E0-426D-8D51-221E8067A074}" destId="{39F8D41B-1807-4201-8974-FFAFB4C00BD6}" srcOrd="0" destOrd="0" presId="urn:microsoft.com/office/officeart/2009/3/layout/StepUpProcess"/>
    <dgm:cxn modelId="{B021438F-3047-44B1-9930-78790DF000EB}" srcId="{44A816B5-40F9-48C7-B6DE-8161AC672FB1}" destId="{F59161CC-D7BF-4E58-9E8D-ED3DC311295F}" srcOrd="0" destOrd="0" parTransId="{EF6E3F13-D67F-45F7-8439-AB56B4C35299}" sibTransId="{7CC0B587-9881-4223-B025-96DDD0E339C6}"/>
    <dgm:cxn modelId="{F6BD849D-E338-4D86-BDCF-A9762217A2A8}" type="presOf" srcId="{54824DC3-3B8E-49F4-AF9D-37CC8EDE6B7A}" destId="{4C4B44AD-55EF-4272-A203-004EFC298C53}" srcOrd="0" destOrd="0" presId="urn:microsoft.com/office/officeart/2009/3/layout/StepUpProcess"/>
    <dgm:cxn modelId="{16A38FD3-59A4-4171-A02A-5ED887A77FD2}" type="presOf" srcId="{F59161CC-D7BF-4E58-9E8D-ED3DC311295F}" destId="{E89FCB94-1EB1-4A1A-8A36-67E9208126D6}" srcOrd="0" destOrd="0" presId="urn:microsoft.com/office/officeart/2009/3/layout/StepUpProcess"/>
    <dgm:cxn modelId="{0CD8DBF3-0FD8-46BB-846F-FFE8E45D263F}" type="presOf" srcId="{44BDA8ED-1172-4929-9A36-2953B85FF73C}" destId="{CC5F34EA-99A3-4CB7-A981-11E3179D77E1}" srcOrd="0" destOrd="0" presId="urn:microsoft.com/office/officeart/2009/3/layout/StepUpProcess"/>
    <dgm:cxn modelId="{16B01015-543C-4252-80BB-0AD5B72F3C75}" type="presParOf" srcId="{994BA2D3-3C38-42A1-ADAB-CA778265011B}" destId="{8275CF9B-FF5E-47A3-8A18-B1D94DA06349}" srcOrd="0" destOrd="0" presId="urn:microsoft.com/office/officeart/2009/3/layout/StepUpProcess"/>
    <dgm:cxn modelId="{F1EC23A7-ED6C-4F3B-971D-E175C0D7E887}" type="presParOf" srcId="{8275CF9B-FF5E-47A3-8A18-B1D94DA06349}" destId="{14CCD7E1-6C83-425B-AC34-6956CB112E75}" srcOrd="0" destOrd="0" presId="urn:microsoft.com/office/officeart/2009/3/layout/StepUpProcess"/>
    <dgm:cxn modelId="{681F8CB0-BDD3-438E-A00E-4B9E3FC7D034}" type="presParOf" srcId="{8275CF9B-FF5E-47A3-8A18-B1D94DA06349}" destId="{E89FCB94-1EB1-4A1A-8A36-67E9208126D6}" srcOrd="1" destOrd="0" presId="urn:microsoft.com/office/officeart/2009/3/layout/StepUpProcess"/>
    <dgm:cxn modelId="{45552772-0B9B-4F01-9D6D-EA6DBB241752}" type="presParOf" srcId="{8275CF9B-FF5E-47A3-8A18-B1D94DA06349}" destId="{B016F039-65BB-49B7-A7CB-E4D9BA522A2B}" srcOrd="2" destOrd="0" presId="urn:microsoft.com/office/officeart/2009/3/layout/StepUpProcess"/>
    <dgm:cxn modelId="{387D0E7A-5F22-44AA-8A13-828C7157F70A}" type="presParOf" srcId="{994BA2D3-3C38-42A1-ADAB-CA778265011B}" destId="{52F5514E-1ADE-4FFE-9CCF-F72EFDF6890A}" srcOrd="1" destOrd="0" presId="urn:microsoft.com/office/officeart/2009/3/layout/StepUpProcess"/>
    <dgm:cxn modelId="{104451EE-A0F6-4F18-ACEB-BD90157AC462}" type="presParOf" srcId="{52F5514E-1ADE-4FFE-9CCF-F72EFDF6890A}" destId="{A76A506C-A3DC-4FAF-8347-ED59A6AA54E5}" srcOrd="0" destOrd="0" presId="urn:microsoft.com/office/officeart/2009/3/layout/StepUpProcess"/>
    <dgm:cxn modelId="{ED4003F4-8A0B-4D42-94A6-372B67F3702D}" type="presParOf" srcId="{994BA2D3-3C38-42A1-ADAB-CA778265011B}" destId="{58BE5F8E-DB74-4167-9F12-EC9F3EF90DDA}" srcOrd="2" destOrd="0" presId="urn:microsoft.com/office/officeart/2009/3/layout/StepUpProcess"/>
    <dgm:cxn modelId="{88D75AB9-A03C-4A6E-8DB1-059CAD8E5F89}" type="presParOf" srcId="{58BE5F8E-DB74-4167-9F12-EC9F3EF90DDA}" destId="{C93651BC-CB1E-4809-A32A-EA6B4085240A}" srcOrd="0" destOrd="0" presId="urn:microsoft.com/office/officeart/2009/3/layout/StepUpProcess"/>
    <dgm:cxn modelId="{D6EAC911-CC25-4F71-BB56-1129D5E3F300}" type="presParOf" srcId="{58BE5F8E-DB74-4167-9F12-EC9F3EF90DDA}" destId="{39F8D41B-1807-4201-8974-FFAFB4C00BD6}" srcOrd="1" destOrd="0" presId="urn:microsoft.com/office/officeart/2009/3/layout/StepUpProcess"/>
    <dgm:cxn modelId="{78E5693B-3DF3-4A88-AA50-E2BBC28608D0}" type="presParOf" srcId="{58BE5F8E-DB74-4167-9F12-EC9F3EF90DDA}" destId="{A0BFC745-F076-48B2-AAC9-20DEFFAA1246}" srcOrd="2" destOrd="0" presId="urn:microsoft.com/office/officeart/2009/3/layout/StepUpProcess"/>
    <dgm:cxn modelId="{3892F47E-BDDB-4387-B532-5506A2477065}" type="presParOf" srcId="{994BA2D3-3C38-42A1-ADAB-CA778265011B}" destId="{4B7A708A-18EB-475B-9C5A-EEBEFCE63659}" srcOrd="3" destOrd="0" presId="urn:microsoft.com/office/officeart/2009/3/layout/StepUpProcess"/>
    <dgm:cxn modelId="{C54D44FF-4506-4F90-AC2A-3A419C95ECD7}" type="presParOf" srcId="{4B7A708A-18EB-475B-9C5A-EEBEFCE63659}" destId="{9A8279D4-FDE8-4FF5-AEA0-6A470B6A114C}" srcOrd="0" destOrd="0" presId="urn:microsoft.com/office/officeart/2009/3/layout/StepUpProcess"/>
    <dgm:cxn modelId="{65D662E6-2C09-4E22-9A74-C0491B524F4B}" type="presParOf" srcId="{994BA2D3-3C38-42A1-ADAB-CA778265011B}" destId="{A24B85D9-F9C8-493F-9465-D57A07BE19BC}" srcOrd="4" destOrd="0" presId="urn:microsoft.com/office/officeart/2009/3/layout/StepUpProcess"/>
    <dgm:cxn modelId="{B8C4C462-51A0-414D-8337-C7987F3812D4}" type="presParOf" srcId="{A24B85D9-F9C8-493F-9465-D57A07BE19BC}" destId="{DB12ACBB-CA70-4A45-A6FB-A1FD2773DB79}" srcOrd="0" destOrd="0" presId="urn:microsoft.com/office/officeart/2009/3/layout/StepUpProcess"/>
    <dgm:cxn modelId="{23D39750-44B3-4FA3-9854-577DFEFFB27C}" type="presParOf" srcId="{A24B85D9-F9C8-493F-9465-D57A07BE19BC}" destId="{6BF27691-2F01-489E-80C3-588A522264FF}" srcOrd="1" destOrd="0" presId="urn:microsoft.com/office/officeart/2009/3/layout/StepUpProcess"/>
    <dgm:cxn modelId="{F7C94847-6047-4D48-A483-A512E37E81B5}" type="presParOf" srcId="{A24B85D9-F9C8-493F-9465-D57A07BE19BC}" destId="{9F27BFB6-C21F-45FD-860E-DCBD303D69D1}" srcOrd="2" destOrd="0" presId="urn:microsoft.com/office/officeart/2009/3/layout/StepUpProcess"/>
    <dgm:cxn modelId="{D389B58F-1EC1-4312-B493-99025FF56C93}" type="presParOf" srcId="{994BA2D3-3C38-42A1-ADAB-CA778265011B}" destId="{1E7A3602-D6EE-4156-A28F-9F18EB65D450}" srcOrd="5" destOrd="0" presId="urn:microsoft.com/office/officeart/2009/3/layout/StepUpProcess"/>
    <dgm:cxn modelId="{A6073ABF-6C17-451C-897B-05B10363477F}" type="presParOf" srcId="{1E7A3602-D6EE-4156-A28F-9F18EB65D450}" destId="{D01A1C75-67CC-4A71-A260-C685D2274FA6}" srcOrd="0" destOrd="0" presId="urn:microsoft.com/office/officeart/2009/3/layout/StepUpProcess"/>
    <dgm:cxn modelId="{346945D7-C676-4635-B60B-5744075FC7E5}" type="presParOf" srcId="{994BA2D3-3C38-42A1-ADAB-CA778265011B}" destId="{9AA7C158-995A-448C-9A40-65302588468C}" srcOrd="6" destOrd="0" presId="urn:microsoft.com/office/officeart/2009/3/layout/StepUpProcess"/>
    <dgm:cxn modelId="{593BB839-7BCB-4378-97BB-80C044074558}" type="presParOf" srcId="{9AA7C158-995A-448C-9A40-65302588468C}" destId="{78B60D09-D682-4921-AD18-10510AF973AA}" srcOrd="0" destOrd="0" presId="urn:microsoft.com/office/officeart/2009/3/layout/StepUpProcess"/>
    <dgm:cxn modelId="{36FDF22E-451C-48CD-958D-3C22E645C35F}" type="presParOf" srcId="{9AA7C158-995A-448C-9A40-65302588468C}" destId="{CC5F34EA-99A3-4CB7-A981-11E3179D77E1}" srcOrd="1" destOrd="0" presId="urn:microsoft.com/office/officeart/2009/3/layout/StepUpProcess"/>
    <dgm:cxn modelId="{4654C62F-5E99-4963-8556-BFF83F2B70E3}" type="presParOf" srcId="{9AA7C158-995A-448C-9A40-65302588468C}" destId="{D28BB75B-6EFB-4810-9D91-5A95A8998B72}" srcOrd="2" destOrd="0" presId="urn:microsoft.com/office/officeart/2009/3/layout/StepUpProcess"/>
    <dgm:cxn modelId="{7E589C54-AA9A-4557-82F9-591418A16A7F}" type="presParOf" srcId="{994BA2D3-3C38-42A1-ADAB-CA778265011B}" destId="{16DFCD44-D419-4CD2-858B-F17FDF8EF82D}" srcOrd="7" destOrd="0" presId="urn:microsoft.com/office/officeart/2009/3/layout/StepUpProcess"/>
    <dgm:cxn modelId="{9E05D635-BA44-499E-B5B3-D172F528FA8C}" type="presParOf" srcId="{16DFCD44-D419-4CD2-858B-F17FDF8EF82D}" destId="{A5266796-75A6-4481-80DC-849F920AEBF8}" srcOrd="0" destOrd="0" presId="urn:microsoft.com/office/officeart/2009/3/layout/StepUpProcess"/>
    <dgm:cxn modelId="{7D8FC51B-832A-4829-82B1-FEC986D2785F}" type="presParOf" srcId="{994BA2D3-3C38-42A1-ADAB-CA778265011B}" destId="{46A718DF-B556-400E-BDA0-8665AF20C0A5}" srcOrd="8" destOrd="0" presId="urn:microsoft.com/office/officeart/2009/3/layout/StepUpProcess"/>
    <dgm:cxn modelId="{661243A4-A41F-4557-B65C-0F5DC6D55C80}" type="presParOf" srcId="{46A718DF-B556-400E-BDA0-8665AF20C0A5}" destId="{87BA7D20-2E62-4292-857D-F0E2A003ED0E}" srcOrd="0" destOrd="0" presId="urn:microsoft.com/office/officeart/2009/3/layout/StepUpProcess"/>
    <dgm:cxn modelId="{4F7ED20D-B680-4F23-AD23-E1A550CF977C}" type="presParOf" srcId="{46A718DF-B556-400E-BDA0-8665AF20C0A5}" destId="{4C4B44AD-55EF-4272-A203-004EFC298C53}"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AFC42-02EC-451E-B474-FDFF42C96A63}" type="doc">
      <dgm:prSet loTypeId="urn:microsoft.com/office/officeart/2005/8/layout/pyramid2" loCatId="pyramid" qsTypeId="urn:microsoft.com/office/officeart/2005/8/quickstyle/simple1" qsCatId="simple" csTypeId="urn:microsoft.com/office/officeart/2005/8/colors/colorful4" csCatId="colorful" phldr="1"/>
      <dgm:spPr/>
      <dgm:t>
        <a:bodyPr/>
        <a:lstStyle/>
        <a:p>
          <a:endParaRPr lang="en-US"/>
        </a:p>
      </dgm:t>
    </dgm:pt>
    <dgm:pt modelId="{6971C3AA-63E4-4CF9-BFAE-D5E23431920B}">
      <dgm:prSet custT="1"/>
      <dgm:spPr/>
      <dgm:t>
        <a:bodyPr/>
        <a:lstStyle/>
        <a:p>
          <a:pPr algn="just"/>
          <a:r>
            <a:rPr lang="en-US" sz="2000" b="1" dirty="0" err="1">
              <a:solidFill>
                <a:srgbClr val="0070C0"/>
              </a:solidFill>
            </a:rPr>
            <a:t>Pergerakan</a:t>
          </a:r>
          <a:r>
            <a:rPr lang="en-US" sz="2000" b="1" dirty="0">
              <a:solidFill>
                <a:srgbClr val="0070C0"/>
              </a:solidFill>
            </a:rPr>
            <a:t> </a:t>
          </a:r>
          <a:r>
            <a:rPr lang="en-US" sz="2000" b="1" dirty="0" err="1">
              <a:solidFill>
                <a:srgbClr val="0070C0"/>
              </a:solidFill>
            </a:rPr>
            <a:t>Mahasiswa</a:t>
          </a:r>
          <a:r>
            <a:rPr lang="en-US" sz="2000" b="1" dirty="0">
              <a:solidFill>
                <a:srgbClr val="0070C0"/>
              </a:solidFill>
            </a:rPr>
            <a:t> Islam Indonesia </a:t>
          </a:r>
          <a:r>
            <a:rPr lang="en-US" sz="1800" dirty="0" err="1"/>
            <a:t>didirikan</a:t>
          </a:r>
          <a:r>
            <a:rPr lang="en-US" sz="1800" dirty="0"/>
            <a:t> di Surabaya pada </a:t>
          </a:r>
          <a:r>
            <a:rPr lang="en-US" sz="1800" dirty="0" err="1"/>
            <a:t>tanggal</a:t>
          </a:r>
          <a:r>
            <a:rPr lang="en-US" sz="1800" dirty="0"/>
            <a:t> 21 </a:t>
          </a:r>
          <a:r>
            <a:rPr lang="en-US" sz="1800" dirty="0" err="1"/>
            <a:t>Syawal</a:t>
          </a:r>
          <a:r>
            <a:rPr lang="en-US" sz="1800" dirty="0"/>
            <a:t> 1379 H, </a:t>
          </a:r>
          <a:r>
            <a:rPr lang="en-US" sz="1800" dirty="0" err="1"/>
            <a:t>bertepatan</a:t>
          </a:r>
          <a:r>
            <a:rPr lang="en-US" sz="1800" dirty="0"/>
            <a:t> </a:t>
          </a:r>
          <a:r>
            <a:rPr lang="en-US" sz="1800" dirty="0" err="1"/>
            <a:t>dengan</a:t>
          </a:r>
          <a:r>
            <a:rPr lang="en-US" sz="1800" dirty="0"/>
            <a:t> 17 April M. (AD PMII BAB I </a:t>
          </a:r>
          <a:r>
            <a:rPr lang="en-US" sz="1800" dirty="0" err="1"/>
            <a:t>Pasal</a:t>
          </a:r>
          <a:r>
            <a:rPr lang="en-US" sz="1800" dirty="0"/>
            <a:t> 1 </a:t>
          </a:r>
          <a:r>
            <a:rPr lang="en-US" sz="1800" dirty="0" err="1"/>
            <a:t>Poin</a:t>
          </a:r>
          <a:r>
            <a:rPr lang="en-US" sz="1800" dirty="0"/>
            <a:t> 2). PMII </a:t>
          </a:r>
          <a:r>
            <a:rPr lang="en-US" sz="1800" dirty="0" err="1"/>
            <a:t>Berazaskan</a:t>
          </a:r>
          <a:r>
            <a:rPr lang="en-US" sz="1800" dirty="0"/>
            <a:t> Pancasila (AD PMII BAB II </a:t>
          </a:r>
          <a:r>
            <a:rPr lang="en-US" sz="1800" dirty="0" err="1"/>
            <a:t>Pasal</a:t>
          </a:r>
          <a:r>
            <a:rPr lang="en-US" sz="1800" dirty="0"/>
            <a:t> 2)</a:t>
          </a:r>
        </a:p>
      </dgm:t>
    </dgm:pt>
    <dgm:pt modelId="{76071787-58C5-4209-9B9E-537EE4A165C4}" type="parTrans" cxnId="{A51DF94B-2EE9-47E3-A270-CD44DE1FE47F}">
      <dgm:prSet/>
      <dgm:spPr/>
      <dgm:t>
        <a:bodyPr/>
        <a:lstStyle/>
        <a:p>
          <a:endParaRPr lang="en-US"/>
        </a:p>
      </dgm:t>
    </dgm:pt>
    <dgm:pt modelId="{5D95FE04-C23C-408F-8C6F-CFF05F51D8FD}" type="sibTrans" cxnId="{A51DF94B-2EE9-47E3-A270-CD44DE1FE47F}">
      <dgm:prSet/>
      <dgm:spPr/>
      <dgm:t>
        <a:bodyPr/>
        <a:lstStyle/>
        <a:p>
          <a:endParaRPr lang="en-US"/>
        </a:p>
      </dgm:t>
    </dgm:pt>
    <dgm:pt modelId="{3E7D5FBD-88DC-4045-8E21-EE3B1CF8EC01}" type="pres">
      <dgm:prSet presAssocID="{124AFC42-02EC-451E-B474-FDFF42C96A63}" presName="compositeShape" presStyleCnt="0">
        <dgm:presLayoutVars>
          <dgm:dir/>
          <dgm:resizeHandles/>
        </dgm:presLayoutVars>
      </dgm:prSet>
      <dgm:spPr/>
    </dgm:pt>
    <dgm:pt modelId="{49C37715-22B3-41D9-89EB-E3565070AAF0}" type="pres">
      <dgm:prSet presAssocID="{124AFC42-02EC-451E-B474-FDFF42C96A63}" presName="pyramid" presStyleLbl="node1" presStyleIdx="0" presStyleCnt="1" custLinFactNeighborX="-43993" custLinFactNeighborY="18551"/>
      <dgm:spPr/>
    </dgm:pt>
    <dgm:pt modelId="{4CD38344-3438-4D8C-8AB2-9EE445F0CDDB}" type="pres">
      <dgm:prSet presAssocID="{124AFC42-02EC-451E-B474-FDFF42C96A63}" presName="theList" presStyleCnt="0"/>
      <dgm:spPr/>
    </dgm:pt>
    <dgm:pt modelId="{FF400ECD-5520-4CF8-BF52-ABC21E236052}" type="pres">
      <dgm:prSet presAssocID="{6971C3AA-63E4-4CF9-BFAE-D5E23431920B}" presName="aNode" presStyleLbl="fgAcc1" presStyleIdx="0" presStyleCnt="1" custScaleX="165738" custScaleY="84172" custLinFactY="1413" custLinFactNeighborX="32210" custLinFactNeighborY="100000">
        <dgm:presLayoutVars>
          <dgm:bulletEnabled val="1"/>
        </dgm:presLayoutVars>
      </dgm:prSet>
      <dgm:spPr/>
    </dgm:pt>
    <dgm:pt modelId="{7DC26EFA-07F8-4EF1-AD50-9EA052384C5B}" type="pres">
      <dgm:prSet presAssocID="{6971C3AA-63E4-4CF9-BFAE-D5E23431920B}" presName="aSpace" presStyleCnt="0"/>
      <dgm:spPr/>
    </dgm:pt>
  </dgm:ptLst>
  <dgm:cxnLst>
    <dgm:cxn modelId="{58384723-5B6E-41C3-A4A9-BBFE8A05A714}" type="presOf" srcId="{6971C3AA-63E4-4CF9-BFAE-D5E23431920B}" destId="{FF400ECD-5520-4CF8-BF52-ABC21E236052}" srcOrd="0" destOrd="0" presId="urn:microsoft.com/office/officeart/2005/8/layout/pyramid2"/>
    <dgm:cxn modelId="{747D475D-392D-4789-8595-B31D8E324405}" type="presOf" srcId="{124AFC42-02EC-451E-B474-FDFF42C96A63}" destId="{3E7D5FBD-88DC-4045-8E21-EE3B1CF8EC01}" srcOrd="0" destOrd="0" presId="urn:microsoft.com/office/officeart/2005/8/layout/pyramid2"/>
    <dgm:cxn modelId="{A51DF94B-2EE9-47E3-A270-CD44DE1FE47F}" srcId="{124AFC42-02EC-451E-B474-FDFF42C96A63}" destId="{6971C3AA-63E4-4CF9-BFAE-D5E23431920B}" srcOrd="0" destOrd="0" parTransId="{76071787-58C5-4209-9B9E-537EE4A165C4}" sibTransId="{5D95FE04-C23C-408F-8C6F-CFF05F51D8FD}"/>
    <dgm:cxn modelId="{6233AE57-5C89-4131-9419-D051421FBC52}" type="presParOf" srcId="{3E7D5FBD-88DC-4045-8E21-EE3B1CF8EC01}" destId="{49C37715-22B3-41D9-89EB-E3565070AAF0}" srcOrd="0" destOrd="0" presId="urn:microsoft.com/office/officeart/2005/8/layout/pyramid2"/>
    <dgm:cxn modelId="{3659E6CB-6ABB-431A-93F4-19566C2A5121}" type="presParOf" srcId="{3E7D5FBD-88DC-4045-8E21-EE3B1CF8EC01}" destId="{4CD38344-3438-4D8C-8AB2-9EE445F0CDDB}" srcOrd="1" destOrd="0" presId="urn:microsoft.com/office/officeart/2005/8/layout/pyramid2"/>
    <dgm:cxn modelId="{112B2ACD-3D25-4CD4-8661-7EEEC5005AD5}" type="presParOf" srcId="{4CD38344-3438-4D8C-8AB2-9EE445F0CDDB}" destId="{FF400ECD-5520-4CF8-BF52-ABC21E236052}" srcOrd="0" destOrd="0" presId="urn:microsoft.com/office/officeart/2005/8/layout/pyramid2"/>
    <dgm:cxn modelId="{ACBC01D3-3D08-4F36-A605-B9CD4BA8FB38}" type="presParOf" srcId="{4CD38344-3438-4D8C-8AB2-9EE445F0CDDB}" destId="{7DC26EFA-07F8-4EF1-AD50-9EA052384C5B}" srcOrd="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78E5A0-383B-42D0-B168-5E7D519B7C42}"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07D5C88A-BE7A-49FA-837D-E77466CF00EC}">
      <dgm:prSet/>
      <dgm:spPr/>
      <dgm:t>
        <a:bodyPr/>
        <a:lstStyle/>
        <a:p>
          <a:pPr algn="just"/>
          <a:r>
            <a:rPr lang="en-US" dirty="0"/>
            <a:t>“</a:t>
          </a:r>
          <a:r>
            <a:rPr lang="en-US" dirty="0" err="1"/>
            <a:t>Terbentuknya</a:t>
          </a:r>
          <a:r>
            <a:rPr lang="en-US" dirty="0"/>
            <a:t> </a:t>
          </a:r>
          <a:r>
            <a:rPr lang="en-US" dirty="0" err="1"/>
            <a:t>pribadi</a:t>
          </a:r>
          <a:r>
            <a:rPr lang="en-US" dirty="0"/>
            <a:t> </a:t>
          </a:r>
          <a:r>
            <a:rPr lang="en-US" dirty="0" err="1"/>
            <a:t>muslim</a:t>
          </a:r>
          <a:r>
            <a:rPr lang="en-US" dirty="0"/>
            <a:t> </a:t>
          </a:r>
          <a:r>
            <a:rPr lang="en-US" dirty="0" err="1"/>
            <a:t>indonesia</a:t>
          </a:r>
          <a:r>
            <a:rPr lang="en-US" dirty="0"/>
            <a:t> yang </a:t>
          </a:r>
          <a:r>
            <a:rPr lang="en-US" dirty="0" err="1"/>
            <a:t>bertaqwa</a:t>
          </a:r>
          <a:r>
            <a:rPr lang="en-US" dirty="0"/>
            <a:t> </a:t>
          </a:r>
          <a:r>
            <a:rPr lang="en-US" dirty="0" err="1"/>
            <a:t>kepada</a:t>
          </a:r>
          <a:r>
            <a:rPr lang="en-US" dirty="0"/>
            <a:t> </a:t>
          </a:r>
          <a:r>
            <a:rPr lang="en-US" dirty="0" err="1"/>
            <a:t>allah</a:t>
          </a:r>
          <a:r>
            <a:rPr lang="en-US" dirty="0"/>
            <a:t> </a:t>
          </a:r>
          <a:r>
            <a:rPr lang="en-US" dirty="0" err="1"/>
            <a:t>swt</a:t>
          </a:r>
          <a:r>
            <a:rPr lang="en-US" dirty="0"/>
            <a:t>, </a:t>
          </a:r>
          <a:r>
            <a:rPr lang="en-US" dirty="0" err="1"/>
            <a:t>berbudi</a:t>
          </a:r>
          <a:r>
            <a:rPr lang="en-US" dirty="0"/>
            <a:t> </a:t>
          </a:r>
          <a:r>
            <a:rPr lang="en-US" dirty="0" err="1"/>
            <a:t>luhur</a:t>
          </a:r>
          <a:r>
            <a:rPr lang="en-US" dirty="0"/>
            <a:t>, </a:t>
          </a:r>
          <a:r>
            <a:rPr lang="en-US" dirty="0" err="1"/>
            <a:t>berilmu</a:t>
          </a:r>
          <a:r>
            <a:rPr lang="en-US" dirty="0"/>
            <a:t>, </a:t>
          </a:r>
          <a:r>
            <a:rPr lang="en-US" dirty="0" err="1"/>
            <a:t>cakap</a:t>
          </a:r>
          <a:r>
            <a:rPr lang="en-US" dirty="0"/>
            <a:t> dan </a:t>
          </a:r>
          <a:r>
            <a:rPr lang="en-US" dirty="0" err="1"/>
            <a:t>bertanggung</a:t>
          </a:r>
          <a:r>
            <a:rPr lang="en-US" dirty="0"/>
            <a:t> </a:t>
          </a:r>
          <a:r>
            <a:rPr lang="en-US" dirty="0" err="1"/>
            <a:t>jawab</a:t>
          </a:r>
          <a:r>
            <a:rPr lang="en-US" dirty="0"/>
            <a:t> </a:t>
          </a:r>
          <a:r>
            <a:rPr lang="en-US" dirty="0" err="1"/>
            <a:t>dalam</a:t>
          </a:r>
          <a:r>
            <a:rPr lang="en-US" dirty="0"/>
            <a:t> </a:t>
          </a:r>
          <a:r>
            <a:rPr lang="en-US" dirty="0" err="1"/>
            <a:t>mengamalkan</a:t>
          </a:r>
          <a:r>
            <a:rPr lang="en-US" dirty="0"/>
            <a:t> </a:t>
          </a:r>
          <a:r>
            <a:rPr lang="en-US" dirty="0" err="1"/>
            <a:t>ilmunya</a:t>
          </a:r>
          <a:r>
            <a:rPr lang="en-US" dirty="0"/>
            <a:t> </a:t>
          </a:r>
          <a:r>
            <a:rPr lang="en-US" dirty="0" err="1"/>
            <a:t>serta</a:t>
          </a:r>
          <a:r>
            <a:rPr lang="en-US" dirty="0"/>
            <a:t> </a:t>
          </a:r>
          <a:r>
            <a:rPr lang="en-US" dirty="0" err="1"/>
            <a:t>komitmen</a:t>
          </a:r>
          <a:r>
            <a:rPr lang="en-US" dirty="0"/>
            <a:t> </a:t>
          </a:r>
          <a:r>
            <a:rPr lang="en-US" dirty="0" err="1"/>
            <a:t>memperjuangkan</a:t>
          </a:r>
          <a:r>
            <a:rPr lang="en-US" dirty="0"/>
            <a:t> </a:t>
          </a:r>
          <a:r>
            <a:rPr lang="en-US" dirty="0" err="1"/>
            <a:t>cita-cita</a:t>
          </a:r>
          <a:r>
            <a:rPr lang="en-US" dirty="0"/>
            <a:t> </a:t>
          </a:r>
          <a:r>
            <a:rPr lang="en-US" dirty="0" err="1"/>
            <a:t>kemerdekaan</a:t>
          </a:r>
          <a:r>
            <a:rPr lang="en-US" dirty="0"/>
            <a:t> Indonesia” (AD PMII BAB IV </a:t>
          </a:r>
          <a:r>
            <a:rPr lang="en-US" dirty="0" err="1"/>
            <a:t>Pasal</a:t>
          </a:r>
          <a:r>
            <a:rPr lang="en-US" dirty="0"/>
            <a:t> 4).</a:t>
          </a:r>
        </a:p>
      </dgm:t>
    </dgm:pt>
    <dgm:pt modelId="{FBCB982F-2E32-47DF-B13A-11128BD65C80}" type="parTrans" cxnId="{1EF5728D-6874-46A5-91DD-F9F068DAF69A}">
      <dgm:prSet/>
      <dgm:spPr/>
      <dgm:t>
        <a:bodyPr/>
        <a:lstStyle/>
        <a:p>
          <a:endParaRPr lang="en-US"/>
        </a:p>
      </dgm:t>
    </dgm:pt>
    <dgm:pt modelId="{887357F3-0A1A-4052-A1B5-4F11CA9633AB}" type="sibTrans" cxnId="{1EF5728D-6874-46A5-91DD-F9F068DAF69A}">
      <dgm:prSet/>
      <dgm:spPr/>
      <dgm:t>
        <a:bodyPr/>
        <a:lstStyle/>
        <a:p>
          <a:endParaRPr lang="en-US"/>
        </a:p>
      </dgm:t>
    </dgm:pt>
    <dgm:pt modelId="{B8E6B2BE-5160-48D9-AE79-7234AD4CCBBD}" type="pres">
      <dgm:prSet presAssocID="{E278E5A0-383B-42D0-B168-5E7D519B7C42}" presName="Name0" presStyleCnt="0">
        <dgm:presLayoutVars>
          <dgm:chMax val="7"/>
          <dgm:dir/>
          <dgm:animLvl val="lvl"/>
          <dgm:resizeHandles val="exact"/>
        </dgm:presLayoutVars>
      </dgm:prSet>
      <dgm:spPr/>
    </dgm:pt>
    <dgm:pt modelId="{11A98CC1-85AE-4DE9-B2A1-6F08AC40E68D}" type="pres">
      <dgm:prSet presAssocID="{07D5C88A-BE7A-49FA-837D-E77466CF00EC}" presName="circle1" presStyleLbl="node1" presStyleIdx="0" presStyleCnt="1"/>
      <dgm:spPr/>
    </dgm:pt>
    <dgm:pt modelId="{CF212592-A66F-40BB-9681-1513A9F50425}" type="pres">
      <dgm:prSet presAssocID="{07D5C88A-BE7A-49FA-837D-E77466CF00EC}" presName="space" presStyleCnt="0"/>
      <dgm:spPr/>
    </dgm:pt>
    <dgm:pt modelId="{E12F768C-4A96-4B93-A43F-B419C4F80AFE}" type="pres">
      <dgm:prSet presAssocID="{07D5C88A-BE7A-49FA-837D-E77466CF00EC}" presName="rect1" presStyleLbl="alignAcc1" presStyleIdx="0" presStyleCnt="1"/>
      <dgm:spPr/>
    </dgm:pt>
    <dgm:pt modelId="{38E47D1B-5B75-4FFC-BEB0-325E3B6F6556}" type="pres">
      <dgm:prSet presAssocID="{07D5C88A-BE7A-49FA-837D-E77466CF00EC}" presName="rect1ParTxNoCh" presStyleLbl="alignAcc1" presStyleIdx="0" presStyleCnt="1">
        <dgm:presLayoutVars>
          <dgm:chMax val="1"/>
          <dgm:bulletEnabled val="1"/>
        </dgm:presLayoutVars>
      </dgm:prSet>
      <dgm:spPr/>
    </dgm:pt>
  </dgm:ptLst>
  <dgm:cxnLst>
    <dgm:cxn modelId="{B77AF32B-6989-40E5-BB70-925A6A1FF009}" type="presOf" srcId="{07D5C88A-BE7A-49FA-837D-E77466CF00EC}" destId="{E12F768C-4A96-4B93-A43F-B419C4F80AFE}" srcOrd="0" destOrd="0" presId="urn:microsoft.com/office/officeart/2005/8/layout/target3"/>
    <dgm:cxn modelId="{1EF5728D-6874-46A5-91DD-F9F068DAF69A}" srcId="{E278E5A0-383B-42D0-B168-5E7D519B7C42}" destId="{07D5C88A-BE7A-49FA-837D-E77466CF00EC}" srcOrd="0" destOrd="0" parTransId="{FBCB982F-2E32-47DF-B13A-11128BD65C80}" sibTransId="{887357F3-0A1A-4052-A1B5-4F11CA9633AB}"/>
    <dgm:cxn modelId="{EA7866CD-1ADB-49D7-BA46-4823EE32047E}" type="presOf" srcId="{07D5C88A-BE7A-49FA-837D-E77466CF00EC}" destId="{38E47D1B-5B75-4FFC-BEB0-325E3B6F6556}" srcOrd="1" destOrd="0" presId="urn:microsoft.com/office/officeart/2005/8/layout/target3"/>
    <dgm:cxn modelId="{58F8FBD8-364F-4EA4-8FEC-662D0B3963E3}" type="presOf" srcId="{E278E5A0-383B-42D0-B168-5E7D519B7C42}" destId="{B8E6B2BE-5160-48D9-AE79-7234AD4CCBBD}" srcOrd="0" destOrd="0" presId="urn:microsoft.com/office/officeart/2005/8/layout/target3"/>
    <dgm:cxn modelId="{BBA4DFAD-5489-471D-9440-CF2F63ED6325}" type="presParOf" srcId="{B8E6B2BE-5160-48D9-AE79-7234AD4CCBBD}" destId="{11A98CC1-85AE-4DE9-B2A1-6F08AC40E68D}" srcOrd="0" destOrd="0" presId="urn:microsoft.com/office/officeart/2005/8/layout/target3"/>
    <dgm:cxn modelId="{665E11D8-BD91-4A21-BC3F-CFE4782B8918}" type="presParOf" srcId="{B8E6B2BE-5160-48D9-AE79-7234AD4CCBBD}" destId="{CF212592-A66F-40BB-9681-1513A9F50425}" srcOrd="1" destOrd="0" presId="urn:microsoft.com/office/officeart/2005/8/layout/target3"/>
    <dgm:cxn modelId="{9EB605C0-0260-499B-9827-6C99EAEDE723}" type="presParOf" srcId="{B8E6B2BE-5160-48D9-AE79-7234AD4CCBBD}" destId="{E12F768C-4A96-4B93-A43F-B419C4F80AFE}" srcOrd="2" destOrd="0" presId="urn:microsoft.com/office/officeart/2005/8/layout/target3"/>
    <dgm:cxn modelId="{B9E49186-9E52-4048-B158-C26AA5738EBB}" type="presParOf" srcId="{B8E6B2BE-5160-48D9-AE79-7234AD4CCBBD}" destId="{38E47D1B-5B75-4FFC-BEB0-325E3B6F6556}"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8D0027-9C0F-4B6A-80BB-9F7177045BFB}" type="doc">
      <dgm:prSet loTypeId="urn:microsoft.com/office/officeart/2005/8/layout/vList2" loCatId="list" qsTypeId="urn:microsoft.com/office/officeart/2005/8/quickstyle/simple2" qsCatId="simple" csTypeId="urn:microsoft.com/office/officeart/2005/8/colors/accent3_1" csCatId="accent3" phldr="1"/>
      <dgm:spPr/>
      <dgm:t>
        <a:bodyPr/>
        <a:lstStyle/>
        <a:p>
          <a:endParaRPr lang="en-US"/>
        </a:p>
      </dgm:t>
    </dgm:pt>
    <dgm:pt modelId="{272FC503-17F4-40CA-8CC0-D815D8F6FA22}">
      <dgm:prSet/>
      <dgm:spPr/>
      <dgm:t>
        <a:bodyPr/>
        <a:lstStyle/>
        <a:p>
          <a:r>
            <a:rPr lang="en-US" b="0" dirty="0" err="1"/>
            <a:t>Menghimpun</a:t>
          </a:r>
          <a:r>
            <a:rPr lang="en-US" b="0" dirty="0"/>
            <a:t> dan </a:t>
          </a:r>
          <a:r>
            <a:rPr lang="en-US" b="0" dirty="0" err="1"/>
            <a:t>membina</a:t>
          </a:r>
          <a:r>
            <a:rPr lang="en-US" b="0" dirty="0"/>
            <a:t> </a:t>
          </a:r>
          <a:r>
            <a:rPr lang="en-US" b="0" dirty="0" err="1"/>
            <a:t>mahasiswa</a:t>
          </a:r>
          <a:r>
            <a:rPr lang="en-US" b="0" dirty="0"/>
            <a:t> Islam Indonesia </a:t>
          </a:r>
          <a:r>
            <a:rPr lang="en-US" b="0" dirty="0" err="1"/>
            <a:t>sesuai</a:t>
          </a:r>
          <a:r>
            <a:rPr lang="en-US" b="0" dirty="0"/>
            <a:t> </a:t>
          </a:r>
          <a:r>
            <a:rPr lang="en-US" b="0" dirty="0" err="1"/>
            <a:t>dengan</a:t>
          </a:r>
          <a:r>
            <a:rPr lang="en-US" b="0" dirty="0"/>
            <a:t> </a:t>
          </a:r>
          <a:r>
            <a:rPr lang="en-US" b="0" dirty="0" err="1"/>
            <a:t>sifat</a:t>
          </a:r>
          <a:r>
            <a:rPr lang="en-US" b="0" dirty="0"/>
            <a:t> dan </a:t>
          </a:r>
          <a:r>
            <a:rPr lang="en-US" b="0" dirty="0" err="1"/>
            <a:t>tujuan</a:t>
          </a:r>
          <a:r>
            <a:rPr lang="en-US" b="0" dirty="0"/>
            <a:t> PMII </a:t>
          </a:r>
          <a:r>
            <a:rPr lang="en-US" b="0" dirty="0" err="1"/>
            <a:t>serta</a:t>
          </a:r>
          <a:r>
            <a:rPr lang="en-US" b="0" dirty="0"/>
            <a:t> </a:t>
          </a:r>
          <a:r>
            <a:rPr lang="en-US" b="0" dirty="0" err="1"/>
            <a:t>peraturan</a:t>
          </a:r>
          <a:r>
            <a:rPr lang="en-US" b="0" dirty="0"/>
            <a:t> </a:t>
          </a:r>
          <a:r>
            <a:rPr lang="en-US" b="0" dirty="0" err="1"/>
            <a:t>perundang</a:t>
          </a:r>
          <a:r>
            <a:rPr lang="en-US" b="0" dirty="0"/>
            <a:t>- </a:t>
          </a:r>
          <a:r>
            <a:rPr lang="en-US" b="0" dirty="0" err="1"/>
            <a:t>undangan</a:t>
          </a:r>
          <a:r>
            <a:rPr lang="en-US" b="0" dirty="0"/>
            <a:t> dan </a:t>
          </a:r>
          <a:r>
            <a:rPr lang="en-US" b="0" dirty="0" err="1"/>
            <a:t>paradigma</a:t>
          </a:r>
          <a:r>
            <a:rPr lang="en-US" b="0" dirty="0"/>
            <a:t> PMII yang </a:t>
          </a:r>
          <a:r>
            <a:rPr lang="en-US" b="0" dirty="0" err="1"/>
            <a:t>berlaku.Melaksanakan</a:t>
          </a:r>
          <a:r>
            <a:rPr lang="en-US" b="0" dirty="0"/>
            <a:t> </a:t>
          </a:r>
          <a:r>
            <a:rPr lang="en-US" b="0" dirty="0" err="1"/>
            <a:t>kegiatan-kegiatan</a:t>
          </a:r>
          <a:r>
            <a:rPr lang="en-US" b="0" dirty="0"/>
            <a:t> </a:t>
          </a:r>
          <a:r>
            <a:rPr lang="en-US" b="0" dirty="0" err="1"/>
            <a:t>dalam</a:t>
          </a:r>
          <a:r>
            <a:rPr lang="en-US" b="0" dirty="0"/>
            <a:t> </a:t>
          </a:r>
          <a:r>
            <a:rPr lang="en-US" b="0" dirty="0" err="1"/>
            <a:t>berbagai</a:t>
          </a:r>
          <a:r>
            <a:rPr lang="en-US" b="0" dirty="0"/>
            <a:t> </a:t>
          </a:r>
          <a:r>
            <a:rPr lang="en-US" b="0" dirty="0" err="1"/>
            <a:t>bidang</a:t>
          </a:r>
          <a:r>
            <a:rPr lang="en-US" b="0" dirty="0"/>
            <a:t> </a:t>
          </a:r>
          <a:r>
            <a:rPr lang="en-US" b="0" dirty="0" err="1"/>
            <a:t>sesuai</a:t>
          </a:r>
          <a:r>
            <a:rPr lang="en-US" b="0" dirty="0"/>
            <a:t> </a:t>
          </a:r>
          <a:r>
            <a:rPr lang="en-US" b="0" dirty="0" err="1"/>
            <a:t>dengan</a:t>
          </a:r>
          <a:r>
            <a:rPr lang="en-US" b="0" dirty="0"/>
            <a:t> </a:t>
          </a:r>
          <a:r>
            <a:rPr lang="en-US" b="0" dirty="0" err="1"/>
            <a:t>asas</a:t>
          </a:r>
          <a:r>
            <a:rPr lang="en-US" b="0" dirty="0"/>
            <a:t> dan </a:t>
          </a:r>
          <a:r>
            <a:rPr lang="en-US" b="0" dirty="0" err="1"/>
            <a:t>tujuan</a:t>
          </a:r>
          <a:r>
            <a:rPr lang="en-US" b="0" dirty="0"/>
            <a:t> PMII </a:t>
          </a:r>
          <a:r>
            <a:rPr lang="en-US" b="0" dirty="0" err="1"/>
            <a:t>serta</a:t>
          </a:r>
          <a:r>
            <a:rPr lang="en-US" b="0" dirty="0"/>
            <a:t> </a:t>
          </a:r>
          <a:r>
            <a:rPr lang="en-US" b="0" dirty="0" err="1"/>
            <a:t>mewujudkan</a:t>
          </a:r>
          <a:r>
            <a:rPr lang="en-US" b="0" dirty="0"/>
            <a:t> </a:t>
          </a:r>
          <a:r>
            <a:rPr lang="en-US" b="0" dirty="0" err="1"/>
            <a:t>pribadi</a:t>
          </a:r>
          <a:r>
            <a:rPr lang="en-US" b="0" dirty="0"/>
            <a:t> </a:t>
          </a:r>
          <a:r>
            <a:rPr lang="en-US" b="0" dirty="0" err="1"/>
            <a:t>insan</a:t>
          </a:r>
          <a:r>
            <a:rPr lang="en-US" b="0" dirty="0"/>
            <a:t> </a:t>
          </a:r>
          <a:r>
            <a:rPr lang="en-US" b="0" dirty="0" err="1"/>
            <a:t>ulul</a:t>
          </a:r>
          <a:r>
            <a:rPr lang="en-US" b="0" dirty="0"/>
            <a:t> </a:t>
          </a:r>
          <a:r>
            <a:rPr lang="en-US" b="0" dirty="0" err="1"/>
            <a:t>albab</a:t>
          </a:r>
          <a:r>
            <a:rPr lang="en-US" b="0" dirty="0"/>
            <a:t>. (AD PMII BAB IV </a:t>
          </a:r>
          <a:r>
            <a:rPr lang="en-US" b="0" dirty="0" err="1"/>
            <a:t>Pasal</a:t>
          </a:r>
          <a:r>
            <a:rPr lang="en-US" b="0" dirty="0"/>
            <a:t> 5 </a:t>
          </a:r>
          <a:r>
            <a:rPr lang="en-US" b="0" dirty="0" err="1"/>
            <a:t>Poin</a:t>
          </a:r>
          <a:r>
            <a:rPr lang="en-US" b="0" dirty="0"/>
            <a:t> 1 &amp; 2).</a:t>
          </a:r>
        </a:p>
      </dgm:t>
    </dgm:pt>
    <dgm:pt modelId="{B2385306-7C64-41D6-9B7C-F7E49790C44A}" type="parTrans" cxnId="{CBEF4A43-618D-435A-85E9-08818DA120AF}">
      <dgm:prSet/>
      <dgm:spPr/>
      <dgm:t>
        <a:bodyPr/>
        <a:lstStyle/>
        <a:p>
          <a:endParaRPr lang="en-US"/>
        </a:p>
      </dgm:t>
    </dgm:pt>
    <dgm:pt modelId="{453BC23C-096B-41AF-90E2-B80C4B756EA0}" type="sibTrans" cxnId="{CBEF4A43-618D-435A-85E9-08818DA120AF}">
      <dgm:prSet/>
      <dgm:spPr/>
      <dgm:t>
        <a:bodyPr/>
        <a:lstStyle/>
        <a:p>
          <a:endParaRPr lang="en-US"/>
        </a:p>
      </dgm:t>
    </dgm:pt>
    <dgm:pt modelId="{FEEE2939-61EF-4622-8CB5-E31D26E78B74}" type="pres">
      <dgm:prSet presAssocID="{D38D0027-9C0F-4B6A-80BB-9F7177045BFB}" presName="linear" presStyleCnt="0">
        <dgm:presLayoutVars>
          <dgm:animLvl val="lvl"/>
          <dgm:resizeHandles val="exact"/>
        </dgm:presLayoutVars>
      </dgm:prSet>
      <dgm:spPr/>
    </dgm:pt>
    <dgm:pt modelId="{90849BDD-AB56-418F-84A7-E0A029C7930C}" type="pres">
      <dgm:prSet presAssocID="{272FC503-17F4-40CA-8CC0-D815D8F6FA22}" presName="parentText" presStyleLbl="node1" presStyleIdx="0" presStyleCnt="1" custScaleY="116154">
        <dgm:presLayoutVars>
          <dgm:chMax val="0"/>
          <dgm:bulletEnabled val="1"/>
        </dgm:presLayoutVars>
      </dgm:prSet>
      <dgm:spPr/>
    </dgm:pt>
  </dgm:ptLst>
  <dgm:cxnLst>
    <dgm:cxn modelId="{F8E2691C-5447-4CA0-B29D-15B5278C55A3}" type="presOf" srcId="{272FC503-17F4-40CA-8CC0-D815D8F6FA22}" destId="{90849BDD-AB56-418F-84A7-E0A029C7930C}" srcOrd="0" destOrd="0" presId="urn:microsoft.com/office/officeart/2005/8/layout/vList2"/>
    <dgm:cxn modelId="{CBEF4A43-618D-435A-85E9-08818DA120AF}" srcId="{D38D0027-9C0F-4B6A-80BB-9F7177045BFB}" destId="{272FC503-17F4-40CA-8CC0-D815D8F6FA22}" srcOrd="0" destOrd="0" parTransId="{B2385306-7C64-41D6-9B7C-F7E49790C44A}" sibTransId="{453BC23C-096B-41AF-90E2-B80C4B756EA0}"/>
    <dgm:cxn modelId="{24481F8B-749D-4BAC-9990-267B18F8F177}" type="presOf" srcId="{D38D0027-9C0F-4B6A-80BB-9F7177045BFB}" destId="{FEEE2939-61EF-4622-8CB5-E31D26E78B74}" srcOrd="0" destOrd="0" presId="urn:microsoft.com/office/officeart/2005/8/layout/vList2"/>
    <dgm:cxn modelId="{7A0B2764-ECEC-4A33-9153-EA701DD49015}" type="presParOf" srcId="{FEEE2939-61EF-4622-8CB5-E31D26E78B74}" destId="{90849BDD-AB56-418F-84A7-E0A029C793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F1C81-A5BF-44C8-9066-F2B9AD371B34}"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FC73EA5E-9EA9-4DDB-BD57-F66B886CD76D}">
      <dgm:prSet custT="1"/>
      <dgm:spPr/>
      <dgm:t>
        <a:bodyPr/>
        <a:lstStyle/>
        <a:p>
          <a:r>
            <a:rPr lang="en-US" sz="1400" b="1" dirty="0" err="1"/>
            <a:t>Mahasiswa</a:t>
          </a:r>
          <a:r>
            <a:rPr lang="en-US" sz="1400" dirty="0"/>
            <a:t> </a:t>
          </a:r>
          <a:r>
            <a:rPr lang="en-US" sz="1400" dirty="0" err="1"/>
            <a:t>Golongan</a:t>
          </a:r>
          <a:r>
            <a:rPr lang="en-US" sz="1400" dirty="0"/>
            <a:t> </a:t>
          </a:r>
          <a:r>
            <a:rPr lang="en-US" sz="1400" dirty="0" err="1"/>
            <a:t>generasi</a:t>
          </a:r>
          <a:r>
            <a:rPr lang="en-US" sz="1400" dirty="0"/>
            <a:t> </a:t>
          </a:r>
          <a:r>
            <a:rPr lang="en-US" sz="1400" dirty="0" err="1"/>
            <a:t>muda</a:t>
          </a:r>
          <a:r>
            <a:rPr lang="en-US" sz="1400" dirty="0"/>
            <a:t> yang </a:t>
          </a:r>
          <a:r>
            <a:rPr lang="en-US" sz="1400" dirty="0" err="1"/>
            <a:t>menuntut</a:t>
          </a:r>
          <a:r>
            <a:rPr lang="en-US" sz="1400" dirty="0"/>
            <a:t> </a:t>
          </a:r>
          <a:r>
            <a:rPr lang="en-US" sz="1400" dirty="0" err="1"/>
            <a:t>ilmu</a:t>
          </a:r>
          <a:r>
            <a:rPr lang="en-US" sz="1400" dirty="0"/>
            <a:t> di </a:t>
          </a:r>
          <a:r>
            <a:rPr lang="en-US" sz="1400" dirty="0" err="1"/>
            <a:t>perguruan</a:t>
          </a:r>
          <a:r>
            <a:rPr lang="en-US" sz="1400" dirty="0"/>
            <a:t> </a:t>
          </a:r>
          <a:r>
            <a:rPr lang="en-US" sz="1400" dirty="0" err="1"/>
            <a:t>tinggi</a:t>
          </a:r>
          <a:r>
            <a:rPr lang="en-US" sz="1400" dirty="0"/>
            <a:t> yang </a:t>
          </a:r>
          <a:r>
            <a:rPr lang="en-US" sz="1400" dirty="0" err="1"/>
            <a:t>mempunyai</a:t>
          </a:r>
          <a:r>
            <a:rPr lang="en-US" sz="1400" dirty="0"/>
            <a:t> </a:t>
          </a:r>
          <a:r>
            <a:rPr lang="en-US" sz="1400" dirty="0" err="1"/>
            <a:t>identitas</a:t>
          </a:r>
          <a:r>
            <a:rPr lang="en-US" sz="1400" dirty="0"/>
            <a:t> </a:t>
          </a:r>
          <a:r>
            <a:rPr lang="en-US" sz="1400" dirty="0" err="1"/>
            <a:t>diri</a:t>
          </a:r>
          <a:r>
            <a:rPr lang="en-US" sz="1400" dirty="0"/>
            <a:t>. </a:t>
          </a:r>
          <a:r>
            <a:rPr lang="en-US" sz="1400" dirty="0" err="1"/>
            <a:t>Identitas</a:t>
          </a:r>
          <a:r>
            <a:rPr lang="en-US" sz="1400" dirty="0"/>
            <a:t> </a:t>
          </a:r>
          <a:r>
            <a:rPr lang="en-US" sz="1400" dirty="0" err="1"/>
            <a:t>diri</a:t>
          </a:r>
          <a:r>
            <a:rPr lang="en-US" sz="1400" dirty="0"/>
            <a:t> </a:t>
          </a:r>
          <a:r>
            <a:rPr lang="en-US" sz="1400" dirty="0" err="1"/>
            <a:t>terbangun</a:t>
          </a:r>
          <a:r>
            <a:rPr lang="en-US" sz="1400" dirty="0"/>
            <a:t> oleh </a:t>
          </a:r>
          <a:r>
            <a:rPr lang="en-US" sz="1400" dirty="0" err="1"/>
            <a:t>citra</a:t>
          </a:r>
          <a:r>
            <a:rPr lang="en-US" sz="1400" dirty="0"/>
            <a:t> </a:t>
          </a:r>
          <a:r>
            <a:rPr lang="en-US" sz="1400" dirty="0" err="1"/>
            <a:t>diri</a:t>
          </a:r>
          <a:r>
            <a:rPr lang="en-US" sz="1400" dirty="0"/>
            <a:t> </a:t>
          </a:r>
          <a:r>
            <a:rPr lang="en-US" sz="1400" dirty="0" err="1"/>
            <a:t>sebagai</a:t>
          </a:r>
          <a:r>
            <a:rPr lang="en-US" sz="1400" dirty="0"/>
            <a:t> </a:t>
          </a:r>
          <a:r>
            <a:rPr lang="en-US" sz="1400" dirty="0" err="1"/>
            <a:t>insan</a:t>
          </a:r>
          <a:r>
            <a:rPr lang="en-US" sz="1400" dirty="0"/>
            <a:t> </a:t>
          </a:r>
          <a:r>
            <a:rPr lang="en-US" sz="1400" dirty="0" err="1"/>
            <a:t>religius</a:t>
          </a:r>
          <a:r>
            <a:rPr lang="en-US" sz="1400" dirty="0"/>
            <a:t>, </a:t>
          </a:r>
          <a:r>
            <a:rPr lang="en-US" sz="1400" dirty="0" err="1"/>
            <a:t>akademis</a:t>
          </a:r>
          <a:r>
            <a:rPr lang="en-US" sz="1400" dirty="0"/>
            <a:t>, </a:t>
          </a:r>
          <a:r>
            <a:rPr lang="en-US" sz="1400" dirty="0" err="1"/>
            <a:t>sosial</a:t>
          </a:r>
          <a:r>
            <a:rPr lang="en-US" sz="1400" dirty="0"/>
            <a:t> dan </a:t>
          </a:r>
          <a:r>
            <a:rPr lang="en-US" sz="1400" dirty="0" err="1"/>
            <a:t>mandiri</a:t>
          </a:r>
          <a:r>
            <a:rPr lang="en-US" sz="1400" dirty="0"/>
            <a:t>.</a:t>
          </a:r>
        </a:p>
      </dgm:t>
    </dgm:pt>
    <dgm:pt modelId="{FF460B3E-CC1F-4414-90DF-2F4EA8E5A74C}" type="parTrans" cxnId="{86413BBA-9D7F-4717-8D41-A3CF0AC5208E}">
      <dgm:prSet/>
      <dgm:spPr/>
      <dgm:t>
        <a:bodyPr/>
        <a:lstStyle/>
        <a:p>
          <a:endParaRPr lang="en-US"/>
        </a:p>
      </dgm:t>
    </dgm:pt>
    <dgm:pt modelId="{AA5B2F34-1506-48ED-BB22-188761CD44F8}" type="sibTrans" cxnId="{86413BBA-9D7F-4717-8D41-A3CF0AC5208E}">
      <dgm:prSet/>
      <dgm:spPr/>
      <dgm:t>
        <a:bodyPr/>
        <a:lstStyle/>
        <a:p>
          <a:endParaRPr lang="en-US"/>
        </a:p>
      </dgm:t>
    </dgm:pt>
    <dgm:pt modelId="{9B6BFD92-20BB-400A-8B27-24C260F3F26B}" type="pres">
      <dgm:prSet presAssocID="{AB0F1C81-A5BF-44C8-9066-F2B9AD371B34}" presName="Name0" presStyleCnt="0">
        <dgm:presLayoutVars>
          <dgm:dir/>
          <dgm:resizeHandles val="exact"/>
        </dgm:presLayoutVars>
      </dgm:prSet>
      <dgm:spPr/>
    </dgm:pt>
    <dgm:pt modelId="{ED98833D-626A-486B-B7EF-0BBE57388B24}" type="pres">
      <dgm:prSet presAssocID="{AB0F1C81-A5BF-44C8-9066-F2B9AD371B34}" presName="arrow" presStyleLbl="bgShp" presStyleIdx="0" presStyleCnt="1"/>
      <dgm:spPr/>
    </dgm:pt>
    <dgm:pt modelId="{4CAF1C61-8551-46EA-9E16-D5D19109CBC5}" type="pres">
      <dgm:prSet presAssocID="{AB0F1C81-A5BF-44C8-9066-F2B9AD371B34}" presName="points" presStyleCnt="0"/>
      <dgm:spPr/>
    </dgm:pt>
    <dgm:pt modelId="{951DB8CF-AE0F-4099-8304-9707B016D6AB}" type="pres">
      <dgm:prSet presAssocID="{FC73EA5E-9EA9-4DDB-BD57-F66B886CD76D}" presName="compositeA" presStyleCnt="0"/>
      <dgm:spPr/>
    </dgm:pt>
    <dgm:pt modelId="{4FDBF1FA-66BE-4459-84CF-C719F466FE0C}" type="pres">
      <dgm:prSet presAssocID="{FC73EA5E-9EA9-4DDB-BD57-F66B886CD76D}" presName="textA" presStyleLbl="revTx" presStyleIdx="0" presStyleCnt="1">
        <dgm:presLayoutVars>
          <dgm:bulletEnabled val="1"/>
        </dgm:presLayoutVars>
      </dgm:prSet>
      <dgm:spPr/>
    </dgm:pt>
    <dgm:pt modelId="{A911FF59-7E37-4228-8A47-F8670F87B67D}" type="pres">
      <dgm:prSet presAssocID="{FC73EA5E-9EA9-4DDB-BD57-F66B886CD76D}" presName="circleA" presStyleLbl="node1" presStyleIdx="0" presStyleCnt="1"/>
      <dgm:spPr/>
    </dgm:pt>
    <dgm:pt modelId="{1F8F3E06-859F-4C67-9250-E8ECC242E2C5}" type="pres">
      <dgm:prSet presAssocID="{FC73EA5E-9EA9-4DDB-BD57-F66B886CD76D}" presName="spaceA" presStyleCnt="0"/>
      <dgm:spPr/>
    </dgm:pt>
  </dgm:ptLst>
  <dgm:cxnLst>
    <dgm:cxn modelId="{2A49FA01-7A3E-4250-98CB-70B79D999BDD}" type="presOf" srcId="{FC73EA5E-9EA9-4DDB-BD57-F66B886CD76D}" destId="{4FDBF1FA-66BE-4459-84CF-C719F466FE0C}" srcOrd="0" destOrd="0" presId="urn:microsoft.com/office/officeart/2005/8/layout/hProcess11"/>
    <dgm:cxn modelId="{86413BBA-9D7F-4717-8D41-A3CF0AC5208E}" srcId="{AB0F1C81-A5BF-44C8-9066-F2B9AD371B34}" destId="{FC73EA5E-9EA9-4DDB-BD57-F66B886CD76D}" srcOrd="0" destOrd="0" parTransId="{FF460B3E-CC1F-4414-90DF-2F4EA8E5A74C}" sibTransId="{AA5B2F34-1506-48ED-BB22-188761CD44F8}"/>
    <dgm:cxn modelId="{CAE743CC-9F0A-4530-9E62-A5D6DFB23619}" type="presOf" srcId="{AB0F1C81-A5BF-44C8-9066-F2B9AD371B34}" destId="{9B6BFD92-20BB-400A-8B27-24C260F3F26B}" srcOrd="0" destOrd="0" presId="urn:microsoft.com/office/officeart/2005/8/layout/hProcess11"/>
    <dgm:cxn modelId="{2D378C6D-3FE7-49F3-9264-9617DFA6BA81}" type="presParOf" srcId="{9B6BFD92-20BB-400A-8B27-24C260F3F26B}" destId="{ED98833D-626A-486B-B7EF-0BBE57388B24}" srcOrd="0" destOrd="0" presId="urn:microsoft.com/office/officeart/2005/8/layout/hProcess11"/>
    <dgm:cxn modelId="{907F8CFB-6F29-4659-9B3F-4E09A4D9DC62}" type="presParOf" srcId="{9B6BFD92-20BB-400A-8B27-24C260F3F26B}" destId="{4CAF1C61-8551-46EA-9E16-D5D19109CBC5}" srcOrd="1" destOrd="0" presId="urn:microsoft.com/office/officeart/2005/8/layout/hProcess11"/>
    <dgm:cxn modelId="{5FF174E1-EB6F-4DFA-AEDB-00121A93FE51}" type="presParOf" srcId="{4CAF1C61-8551-46EA-9E16-D5D19109CBC5}" destId="{951DB8CF-AE0F-4099-8304-9707B016D6AB}" srcOrd="0" destOrd="0" presId="urn:microsoft.com/office/officeart/2005/8/layout/hProcess11"/>
    <dgm:cxn modelId="{EF5D133B-A873-4B65-A92C-6420087D69E0}" type="presParOf" srcId="{951DB8CF-AE0F-4099-8304-9707B016D6AB}" destId="{4FDBF1FA-66BE-4459-84CF-C719F466FE0C}" srcOrd="0" destOrd="0" presId="urn:microsoft.com/office/officeart/2005/8/layout/hProcess11"/>
    <dgm:cxn modelId="{73C4CB35-3903-44F8-BBF2-C00D8CC48D08}" type="presParOf" srcId="{951DB8CF-AE0F-4099-8304-9707B016D6AB}" destId="{A911FF59-7E37-4228-8A47-F8670F87B67D}" srcOrd="1" destOrd="0" presId="urn:microsoft.com/office/officeart/2005/8/layout/hProcess11"/>
    <dgm:cxn modelId="{9710D6EC-9A88-4630-8189-32B404F67384}" type="presParOf" srcId="{951DB8CF-AE0F-4099-8304-9707B016D6AB}" destId="{1F8F3E06-859F-4C67-9250-E8ECC242E2C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556AD2-2F04-4D8F-9EBA-8D6BA280AAD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484D61B4-8F12-4453-BF4F-6E02A9E7AB26}">
      <dgm:prSet custT="1"/>
      <dgm:spPr/>
      <dgm:t>
        <a:bodyPr/>
        <a:lstStyle/>
        <a:p>
          <a:r>
            <a:rPr lang="en-US" sz="1400" b="1" dirty="0"/>
            <a:t>Indonesia</a:t>
          </a:r>
          <a:r>
            <a:rPr lang="en-US" sz="1400" dirty="0"/>
            <a:t> Masyarakat </a:t>
          </a:r>
          <a:r>
            <a:rPr lang="en-US" sz="1400" dirty="0" err="1"/>
            <a:t>bangsa</a:t>
          </a:r>
          <a:r>
            <a:rPr lang="en-US" sz="1400" dirty="0"/>
            <a:t> dan negara Indonesia yang </a:t>
          </a:r>
          <a:r>
            <a:rPr lang="en-US" sz="1400" dirty="0" err="1"/>
            <a:t>mempunyai</a:t>
          </a:r>
          <a:r>
            <a:rPr lang="en-US" sz="1400" dirty="0"/>
            <a:t> </a:t>
          </a:r>
          <a:r>
            <a:rPr lang="en-US" sz="1400" dirty="0" err="1"/>
            <a:t>falsafah</a:t>
          </a:r>
          <a:r>
            <a:rPr lang="en-US" sz="1400" dirty="0"/>
            <a:t> dan </a:t>
          </a:r>
          <a:r>
            <a:rPr lang="en-US" sz="1400" dirty="0" err="1"/>
            <a:t>ideologi</a:t>
          </a:r>
          <a:r>
            <a:rPr lang="en-US" sz="1400" dirty="0"/>
            <a:t> </a:t>
          </a:r>
          <a:r>
            <a:rPr lang="en-US" sz="1400" dirty="0" err="1"/>
            <a:t>bangsa</a:t>
          </a:r>
          <a:r>
            <a:rPr lang="en-US" sz="1400" dirty="0"/>
            <a:t> (Pancasila) </a:t>
          </a:r>
          <a:r>
            <a:rPr lang="en-US" sz="1400" dirty="0" err="1"/>
            <a:t>serta</a:t>
          </a:r>
          <a:r>
            <a:rPr lang="en-US" sz="1400" dirty="0"/>
            <a:t> UUD 1945 </a:t>
          </a:r>
          <a:r>
            <a:rPr lang="en-US" sz="1400" dirty="0" err="1"/>
            <a:t>dengan</a:t>
          </a:r>
          <a:r>
            <a:rPr lang="en-US" sz="1400" dirty="0"/>
            <a:t> </a:t>
          </a:r>
          <a:r>
            <a:rPr lang="en-US" sz="1400" dirty="0" err="1"/>
            <a:t>kesadaran</a:t>
          </a:r>
          <a:r>
            <a:rPr lang="en-US" sz="1400" dirty="0"/>
            <a:t> </a:t>
          </a:r>
          <a:r>
            <a:rPr lang="en-US" sz="1400" dirty="0" err="1"/>
            <a:t>kesatuan</a:t>
          </a:r>
          <a:r>
            <a:rPr lang="en-US" sz="1400" dirty="0"/>
            <a:t> dan </a:t>
          </a:r>
          <a:r>
            <a:rPr lang="en-US" sz="1400" dirty="0" err="1"/>
            <a:t>keutuhan</a:t>
          </a:r>
          <a:r>
            <a:rPr lang="en-US" sz="1400" dirty="0"/>
            <a:t> </a:t>
          </a:r>
          <a:r>
            <a:rPr lang="en-US" sz="1400" dirty="0" err="1"/>
            <a:t>bangsa</a:t>
          </a:r>
          <a:r>
            <a:rPr lang="en-US" sz="1400" dirty="0"/>
            <a:t> dan negara yang </a:t>
          </a:r>
          <a:r>
            <a:rPr lang="en-US" sz="1400" dirty="0" err="1"/>
            <a:t>terbentang</a:t>
          </a:r>
          <a:r>
            <a:rPr lang="en-US" sz="1400" dirty="0"/>
            <a:t> </a:t>
          </a:r>
          <a:r>
            <a:rPr lang="en-US" sz="1400" dirty="0" err="1"/>
            <a:t>dari</a:t>
          </a:r>
          <a:r>
            <a:rPr lang="en-US" sz="1400" dirty="0"/>
            <a:t> </a:t>
          </a:r>
          <a:r>
            <a:rPr lang="en-US" sz="1400" dirty="0" err="1"/>
            <a:t>sabang</a:t>
          </a:r>
          <a:r>
            <a:rPr lang="en-US" sz="1400" dirty="0"/>
            <a:t> </a:t>
          </a:r>
          <a:r>
            <a:rPr lang="en-US" sz="1400" dirty="0" err="1"/>
            <a:t>sampai</a:t>
          </a:r>
          <a:r>
            <a:rPr lang="en-US" sz="1400" dirty="0"/>
            <a:t> </a:t>
          </a:r>
          <a:r>
            <a:rPr lang="en-US" sz="1400" dirty="0" err="1"/>
            <a:t>merauke</a:t>
          </a:r>
          <a:r>
            <a:rPr lang="en-US" sz="1400" dirty="0"/>
            <a:t> yang </a:t>
          </a:r>
          <a:r>
            <a:rPr lang="en-US" sz="1400" dirty="0" err="1"/>
            <a:t>diikat</a:t>
          </a:r>
          <a:r>
            <a:rPr lang="en-US" sz="1400" dirty="0"/>
            <a:t> </a:t>
          </a:r>
          <a:r>
            <a:rPr lang="en-US" sz="1400" dirty="0" err="1"/>
            <a:t>dengan</a:t>
          </a:r>
          <a:r>
            <a:rPr lang="en-US" sz="1400" dirty="0"/>
            <a:t> </a:t>
          </a:r>
          <a:r>
            <a:rPr lang="en-US" sz="1400" dirty="0" err="1"/>
            <a:t>kesadaran</a:t>
          </a:r>
          <a:r>
            <a:rPr lang="en-US" sz="1400" dirty="0"/>
            <a:t> </a:t>
          </a:r>
          <a:r>
            <a:rPr lang="en-US" sz="1400" dirty="0" err="1"/>
            <a:t>wawasan</a:t>
          </a:r>
          <a:r>
            <a:rPr lang="en-US" sz="1400" dirty="0"/>
            <a:t> Nusantara.</a:t>
          </a:r>
        </a:p>
      </dgm:t>
    </dgm:pt>
    <dgm:pt modelId="{8F37DC19-922C-4A49-AE94-28314E292FB8}" type="parTrans" cxnId="{B08F6263-23D5-47FA-9264-EC9385AD631F}">
      <dgm:prSet/>
      <dgm:spPr/>
      <dgm:t>
        <a:bodyPr/>
        <a:lstStyle/>
        <a:p>
          <a:endParaRPr lang="en-US"/>
        </a:p>
      </dgm:t>
    </dgm:pt>
    <dgm:pt modelId="{2049822F-C266-4E1A-AED3-5730C2E08704}" type="sibTrans" cxnId="{B08F6263-23D5-47FA-9264-EC9385AD631F}">
      <dgm:prSet/>
      <dgm:spPr/>
      <dgm:t>
        <a:bodyPr/>
        <a:lstStyle/>
        <a:p>
          <a:endParaRPr lang="en-US"/>
        </a:p>
      </dgm:t>
    </dgm:pt>
    <dgm:pt modelId="{B8C6ADA2-9E9B-459D-B515-0DD44ED12B92}" type="pres">
      <dgm:prSet presAssocID="{B7556AD2-2F04-4D8F-9EBA-8D6BA280AAD8}" presName="Name0" presStyleCnt="0">
        <dgm:presLayoutVars>
          <dgm:dir/>
          <dgm:resizeHandles val="exact"/>
        </dgm:presLayoutVars>
      </dgm:prSet>
      <dgm:spPr/>
    </dgm:pt>
    <dgm:pt modelId="{B9867EF9-1272-4AFE-9791-B7ABE4FFBB0F}" type="pres">
      <dgm:prSet presAssocID="{B7556AD2-2F04-4D8F-9EBA-8D6BA280AAD8}" presName="arrow" presStyleLbl="bgShp" presStyleIdx="0" presStyleCnt="1"/>
      <dgm:spPr/>
    </dgm:pt>
    <dgm:pt modelId="{045BD7AB-7345-414B-B07B-7479D3489F4E}" type="pres">
      <dgm:prSet presAssocID="{B7556AD2-2F04-4D8F-9EBA-8D6BA280AAD8}" presName="points" presStyleCnt="0"/>
      <dgm:spPr/>
    </dgm:pt>
    <dgm:pt modelId="{AC9583B3-B318-4FE0-B476-DE6B6B7A9BEC}" type="pres">
      <dgm:prSet presAssocID="{484D61B4-8F12-4453-BF4F-6E02A9E7AB26}" presName="compositeA" presStyleCnt="0"/>
      <dgm:spPr/>
    </dgm:pt>
    <dgm:pt modelId="{851B04AA-ED18-4045-960A-1964708B2087}" type="pres">
      <dgm:prSet presAssocID="{484D61B4-8F12-4453-BF4F-6E02A9E7AB26}" presName="textA" presStyleLbl="revTx" presStyleIdx="0" presStyleCnt="1">
        <dgm:presLayoutVars>
          <dgm:bulletEnabled val="1"/>
        </dgm:presLayoutVars>
      </dgm:prSet>
      <dgm:spPr/>
    </dgm:pt>
    <dgm:pt modelId="{4F5742D8-3DE8-4CC6-A065-9E1C59B27D51}" type="pres">
      <dgm:prSet presAssocID="{484D61B4-8F12-4453-BF4F-6E02A9E7AB26}" presName="circleA" presStyleLbl="node1" presStyleIdx="0" presStyleCnt="1"/>
      <dgm:spPr/>
    </dgm:pt>
    <dgm:pt modelId="{CB9BC67E-6369-4775-8133-BBD57759364E}" type="pres">
      <dgm:prSet presAssocID="{484D61B4-8F12-4453-BF4F-6E02A9E7AB26}" presName="spaceA" presStyleCnt="0"/>
      <dgm:spPr/>
    </dgm:pt>
  </dgm:ptLst>
  <dgm:cxnLst>
    <dgm:cxn modelId="{E6460D00-BBC0-4C63-891E-033760608FFD}" type="presOf" srcId="{484D61B4-8F12-4453-BF4F-6E02A9E7AB26}" destId="{851B04AA-ED18-4045-960A-1964708B2087}" srcOrd="0" destOrd="0" presId="urn:microsoft.com/office/officeart/2005/8/layout/hProcess11"/>
    <dgm:cxn modelId="{AD84E127-80AF-4BF4-A992-D14D6390AF0F}" type="presOf" srcId="{B7556AD2-2F04-4D8F-9EBA-8D6BA280AAD8}" destId="{B8C6ADA2-9E9B-459D-B515-0DD44ED12B92}" srcOrd="0" destOrd="0" presId="urn:microsoft.com/office/officeart/2005/8/layout/hProcess11"/>
    <dgm:cxn modelId="{B08F6263-23D5-47FA-9264-EC9385AD631F}" srcId="{B7556AD2-2F04-4D8F-9EBA-8D6BA280AAD8}" destId="{484D61B4-8F12-4453-BF4F-6E02A9E7AB26}" srcOrd="0" destOrd="0" parTransId="{8F37DC19-922C-4A49-AE94-28314E292FB8}" sibTransId="{2049822F-C266-4E1A-AED3-5730C2E08704}"/>
    <dgm:cxn modelId="{F796C9F6-AA0F-4603-9FB9-95177D27E8EA}" type="presParOf" srcId="{B8C6ADA2-9E9B-459D-B515-0DD44ED12B92}" destId="{B9867EF9-1272-4AFE-9791-B7ABE4FFBB0F}" srcOrd="0" destOrd="0" presId="urn:microsoft.com/office/officeart/2005/8/layout/hProcess11"/>
    <dgm:cxn modelId="{DBDF25D9-9651-43AA-BC62-646547D6AF7A}" type="presParOf" srcId="{B8C6ADA2-9E9B-459D-B515-0DD44ED12B92}" destId="{045BD7AB-7345-414B-B07B-7479D3489F4E}" srcOrd="1" destOrd="0" presId="urn:microsoft.com/office/officeart/2005/8/layout/hProcess11"/>
    <dgm:cxn modelId="{302727BD-ABCD-4BDD-A534-C2D025135464}" type="presParOf" srcId="{045BD7AB-7345-414B-B07B-7479D3489F4E}" destId="{AC9583B3-B318-4FE0-B476-DE6B6B7A9BEC}" srcOrd="0" destOrd="0" presId="urn:microsoft.com/office/officeart/2005/8/layout/hProcess11"/>
    <dgm:cxn modelId="{823B9076-144E-4EA2-A367-F1093723C0F3}" type="presParOf" srcId="{AC9583B3-B318-4FE0-B476-DE6B6B7A9BEC}" destId="{851B04AA-ED18-4045-960A-1964708B2087}" srcOrd="0" destOrd="0" presId="urn:microsoft.com/office/officeart/2005/8/layout/hProcess11"/>
    <dgm:cxn modelId="{899EBF55-BD9E-40B7-84DA-E866F5F26657}" type="presParOf" srcId="{AC9583B3-B318-4FE0-B476-DE6B6B7A9BEC}" destId="{4F5742D8-3DE8-4CC6-A065-9E1C59B27D51}" srcOrd="1" destOrd="0" presId="urn:microsoft.com/office/officeart/2005/8/layout/hProcess11"/>
    <dgm:cxn modelId="{EA3683C9-4A06-4EC9-866D-004D69F46176}" type="presParOf" srcId="{AC9583B3-B318-4FE0-B476-DE6B6B7A9BEC}" destId="{CB9BC67E-6369-4775-8133-BBD57759364E}"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13C068-74B6-4F7C-BF02-0FCF8DB555DA}"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68A6114-373C-468F-A796-FC3B1FB6ACA5}">
      <dgm:prSet custT="1"/>
      <dgm:spPr/>
      <dgm:t>
        <a:bodyPr/>
        <a:lstStyle/>
        <a:p>
          <a:r>
            <a:rPr lang="en-US" sz="1400" b="1" dirty="0" err="1"/>
            <a:t>Pergerakan</a:t>
          </a:r>
          <a:r>
            <a:rPr lang="en-US" sz="1400" dirty="0"/>
            <a:t> </a:t>
          </a:r>
          <a:r>
            <a:rPr lang="en-US" sz="1400" dirty="0" err="1"/>
            <a:t>Menuntut</a:t>
          </a:r>
          <a:r>
            <a:rPr lang="en-US" sz="1400" dirty="0"/>
            <a:t> </a:t>
          </a:r>
          <a:r>
            <a:rPr lang="en-US" sz="1400" dirty="0" err="1"/>
            <a:t>upaya</a:t>
          </a:r>
          <a:r>
            <a:rPr lang="en-US" sz="1400" dirty="0"/>
            <a:t> </a:t>
          </a:r>
          <a:r>
            <a:rPr lang="en-US" sz="1400" dirty="0" err="1"/>
            <a:t>sadar</a:t>
          </a:r>
          <a:r>
            <a:rPr lang="en-US" sz="1400" dirty="0"/>
            <a:t> </a:t>
          </a:r>
          <a:r>
            <a:rPr lang="en-US" sz="1400" dirty="0" err="1"/>
            <a:t>untuk</a:t>
          </a:r>
          <a:r>
            <a:rPr lang="en-US" sz="1400" dirty="0"/>
            <a:t> </a:t>
          </a:r>
          <a:r>
            <a:rPr lang="en-US" sz="1400" dirty="0" err="1"/>
            <a:t>membina</a:t>
          </a:r>
          <a:r>
            <a:rPr lang="en-US" sz="1400" dirty="0"/>
            <a:t> dan </a:t>
          </a:r>
          <a:r>
            <a:rPr lang="en-US" sz="1400" dirty="0" err="1"/>
            <a:t>mengembangkan</a:t>
          </a:r>
          <a:r>
            <a:rPr lang="en-US" sz="1400" dirty="0"/>
            <a:t> </a:t>
          </a:r>
          <a:r>
            <a:rPr lang="en-US" sz="1400" dirty="0" err="1"/>
            <a:t>potensi</a:t>
          </a:r>
          <a:r>
            <a:rPr lang="en-US" sz="1400" dirty="0"/>
            <a:t> </a:t>
          </a:r>
          <a:r>
            <a:rPr lang="en-US" sz="1400" dirty="0" err="1"/>
            <a:t>ke</a:t>
          </a:r>
          <a:r>
            <a:rPr lang="en-US" sz="1400" dirty="0"/>
            <a:t>- </a:t>
          </a:r>
          <a:r>
            <a:rPr lang="en-US" sz="1400" dirty="0" err="1"/>
            <a:t>tuhanan</a:t>
          </a:r>
          <a:r>
            <a:rPr lang="en-US" sz="1400" dirty="0"/>
            <a:t> dan </a:t>
          </a:r>
          <a:r>
            <a:rPr lang="en-US" sz="1400" dirty="0" err="1"/>
            <a:t>potensi</a:t>
          </a:r>
          <a:r>
            <a:rPr lang="en-US" sz="1400" dirty="0"/>
            <a:t> </a:t>
          </a:r>
          <a:r>
            <a:rPr lang="en-US" sz="1400" dirty="0" err="1"/>
            <a:t>kemanusiaan</a:t>
          </a:r>
          <a:r>
            <a:rPr lang="en-US" sz="1400" dirty="0"/>
            <a:t>, agar </a:t>
          </a:r>
          <a:r>
            <a:rPr lang="en-US" sz="1400" dirty="0" err="1"/>
            <a:t>gerak</a:t>
          </a:r>
          <a:r>
            <a:rPr lang="en-US" sz="1400" dirty="0"/>
            <a:t> </a:t>
          </a:r>
          <a:r>
            <a:rPr lang="en-US" sz="1400" dirty="0" err="1"/>
            <a:t>dinamika</a:t>
          </a:r>
          <a:r>
            <a:rPr lang="en-US" sz="1400" dirty="0"/>
            <a:t> </a:t>
          </a:r>
          <a:r>
            <a:rPr lang="en-US" sz="1400" dirty="0" err="1"/>
            <a:t>menuju</a:t>
          </a:r>
          <a:r>
            <a:rPr lang="en-US" sz="1400" dirty="0"/>
            <a:t> </a:t>
          </a:r>
          <a:r>
            <a:rPr lang="en-US" sz="1400" dirty="0" err="1"/>
            <a:t>tujuannya</a:t>
          </a:r>
          <a:r>
            <a:rPr lang="en-US" sz="1400" dirty="0"/>
            <a:t> </a:t>
          </a:r>
          <a:r>
            <a:rPr lang="en-US" sz="1400" dirty="0" err="1"/>
            <a:t>selalu</a:t>
          </a:r>
          <a:r>
            <a:rPr lang="en-US" sz="1400" dirty="0"/>
            <a:t> </a:t>
          </a:r>
          <a:r>
            <a:rPr lang="en-US" sz="1400" dirty="0" err="1"/>
            <a:t>berada</a:t>
          </a:r>
          <a:r>
            <a:rPr lang="en-US" sz="1400" dirty="0"/>
            <a:t> </a:t>
          </a:r>
          <a:r>
            <a:rPr lang="en-US" sz="1400" dirty="0" err="1"/>
            <a:t>didalam</a:t>
          </a:r>
          <a:r>
            <a:rPr lang="en-US" sz="1400" dirty="0"/>
            <a:t> </a:t>
          </a:r>
          <a:r>
            <a:rPr lang="en-US" sz="1400" dirty="0" err="1"/>
            <a:t>kualitas</a:t>
          </a:r>
          <a:r>
            <a:rPr lang="en-US" sz="1400" dirty="0"/>
            <a:t> </a:t>
          </a:r>
          <a:r>
            <a:rPr lang="en-US" sz="1400" dirty="0" err="1"/>
            <a:t>kekhalifaannya</a:t>
          </a:r>
          <a:r>
            <a:rPr lang="en-US" sz="1400" dirty="0"/>
            <a:t>.</a:t>
          </a:r>
        </a:p>
      </dgm:t>
    </dgm:pt>
    <dgm:pt modelId="{FAAEA4B3-2835-4A87-AF29-DB8E47B1F935}" type="parTrans" cxnId="{43E16E21-A148-4CED-BEAE-0BD3B08B74F1}">
      <dgm:prSet/>
      <dgm:spPr/>
      <dgm:t>
        <a:bodyPr/>
        <a:lstStyle/>
        <a:p>
          <a:endParaRPr lang="en-US"/>
        </a:p>
      </dgm:t>
    </dgm:pt>
    <dgm:pt modelId="{6125687C-7713-4E98-8C71-B6BE6E247AEE}" type="sibTrans" cxnId="{43E16E21-A148-4CED-BEAE-0BD3B08B74F1}">
      <dgm:prSet/>
      <dgm:spPr/>
      <dgm:t>
        <a:bodyPr/>
        <a:lstStyle/>
        <a:p>
          <a:endParaRPr lang="en-US"/>
        </a:p>
      </dgm:t>
    </dgm:pt>
    <dgm:pt modelId="{2B84AF69-0DB3-4634-9F0E-88BEC940E5CE}" type="pres">
      <dgm:prSet presAssocID="{4713C068-74B6-4F7C-BF02-0FCF8DB555DA}" presName="Name0" presStyleCnt="0">
        <dgm:presLayoutVars>
          <dgm:dir/>
          <dgm:resizeHandles val="exact"/>
        </dgm:presLayoutVars>
      </dgm:prSet>
      <dgm:spPr/>
    </dgm:pt>
    <dgm:pt modelId="{FC09CBFD-FC64-44AA-ADBA-515DB2F9C40C}" type="pres">
      <dgm:prSet presAssocID="{4713C068-74B6-4F7C-BF02-0FCF8DB555DA}" presName="arrow" presStyleLbl="bgShp" presStyleIdx="0" presStyleCnt="1"/>
      <dgm:spPr/>
    </dgm:pt>
    <dgm:pt modelId="{8DAF81AD-A372-4D69-8ADF-70F0F89A2502}" type="pres">
      <dgm:prSet presAssocID="{4713C068-74B6-4F7C-BF02-0FCF8DB555DA}" presName="points" presStyleCnt="0"/>
      <dgm:spPr/>
    </dgm:pt>
    <dgm:pt modelId="{7A3E5887-D591-4C0A-A849-3373A3D8D849}" type="pres">
      <dgm:prSet presAssocID="{368A6114-373C-468F-A796-FC3B1FB6ACA5}" presName="compositeA" presStyleCnt="0"/>
      <dgm:spPr/>
    </dgm:pt>
    <dgm:pt modelId="{F8413345-DA46-4331-B15A-0A3E6A248946}" type="pres">
      <dgm:prSet presAssocID="{368A6114-373C-468F-A796-FC3B1FB6ACA5}" presName="textA" presStyleLbl="revTx" presStyleIdx="0" presStyleCnt="1">
        <dgm:presLayoutVars>
          <dgm:bulletEnabled val="1"/>
        </dgm:presLayoutVars>
      </dgm:prSet>
      <dgm:spPr/>
    </dgm:pt>
    <dgm:pt modelId="{7A794C5C-BD08-4965-924A-C1D6998F5278}" type="pres">
      <dgm:prSet presAssocID="{368A6114-373C-468F-A796-FC3B1FB6ACA5}" presName="circleA" presStyleLbl="node1" presStyleIdx="0" presStyleCnt="1"/>
      <dgm:spPr/>
    </dgm:pt>
    <dgm:pt modelId="{5643FFD9-05E5-4E98-A270-9FEA239D2F47}" type="pres">
      <dgm:prSet presAssocID="{368A6114-373C-468F-A796-FC3B1FB6ACA5}" presName="spaceA" presStyleCnt="0"/>
      <dgm:spPr/>
    </dgm:pt>
  </dgm:ptLst>
  <dgm:cxnLst>
    <dgm:cxn modelId="{D4B50101-E9D8-4019-A658-7AD8860B10C4}" type="presOf" srcId="{4713C068-74B6-4F7C-BF02-0FCF8DB555DA}" destId="{2B84AF69-0DB3-4634-9F0E-88BEC940E5CE}" srcOrd="0" destOrd="0" presId="urn:microsoft.com/office/officeart/2005/8/layout/hProcess11"/>
    <dgm:cxn modelId="{43E16E21-A148-4CED-BEAE-0BD3B08B74F1}" srcId="{4713C068-74B6-4F7C-BF02-0FCF8DB555DA}" destId="{368A6114-373C-468F-A796-FC3B1FB6ACA5}" srcOrd="0" destOrd="0" parTransId="{FAAEA4B3-2835-4A87-AF29-DB8E47B1F935}" sibTransId="{6125687C-7713-4E98-8C71-B6BE6E247AEE}"/>
    <dgm:cxn modelId="{89FDDBD4-0281-4B2F-BFFF-701CB09A4916}" type="presOf" srcId="{368A6114-373C-468F-A796-FC3B1FB6ACA5}" destId="{F8413345-DA46-4331-B15A-0A3E6A248946}" srcOrd="0" destOrd="0" presId="urn:microsoft.com/office/officeart/2005/8/layout/hProcess11"/>
    <dgm:cxn modelId="{19EF10B7-825C-4F28-BD3E-B98E750D03D7}" type="presParOf" srcId="{2B84AF69-0DB3-4634-9F0E-88BEC940E5CE}" destId="{FC09CBFD-FC64-44AA-ADBA-515DB2F9C40C}" srcOrd="0" destOrd="0" presId="urn:microsoft.com/office/officeart/2005/8/layout/hProcess11"/>
    <dgm:cxn modelId="{8ACC03BB-0239-43B9-9678-C31700103E9C}" type="presParOf" srcId="{2B84AF69-0DB3-4634-9F0E-88BEC940E5CE}" destId="{8DAF81AD-A372-4D69-8ADF-70F0F89A2502}" srcOrd="1" destOrd="0" presId="urn:microsoft.com/office/officeart/2005/8/layout/hProcess11"/>
    <dgm:cxn modelId="{94B88B53-60BF-4431-A577-B1A93D5FC68C}" type="presParOf" srcId="{8DAF81AD-A372-4D69-8ADF-70F0F89A2502}" destId="{7A3E5887-D591-4C0A-A849-3373A3D8D849}" srcOrd="0" destOrd="0" presId="urn:microsoft.com/office/officeart/2005/8/layout/hProcess11"/>
    <dgm:cxn modelId="{025FD1F9-B162-4CEA-AF51-39198D64A243}" type="presParOf" srcId="{7A3E5887-D591-4C0A-A849-3373A3D8D849}" destId="{F8413345-DA46-4331-B15A-0A3E6A248946}" srcOrd="0" destOrd="0" presId="urn:microsoft.com/office/officeart/2005/8/layout/hProcess11"/>
    <dgm:cxn modelId="{43F173E9-BB8C-4549-A383-803EF1B4266B}" type="presParOf" srcId="{7A3E5887-D591-4C0A-A849-3373A3D8D849}" destId="{7A794C5C-BD08-4965-924A-C1D6998F5278}" srcOrd="1" destOrd="0" presId="urn:microsoft.com/office/officeart/2005/8/layout/hProcess11"/>
    <dgm:cxn modelId="{982DCCA5-9ABE-4C4A-BFF1-B39109872440}" type="presParOf" srcId="{7A3E5887-D591-4C0A-A849-3373A3D8D849}" destId="{5643FFD9-05E5-4E98-A270-9FEA239D2F47}" srcOrd="2" destOrd="0" presId="urn:microsoft.com/office/officeart/2005/8/layout/hProcess1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319311-2CE9-4FFF-AD4C-BEF03971F422}"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08F4213B-E2B6-475D-BA9F-EA5E55E0362C}">
      <dgm:prSet custT="1"/>
      <dgm:spPr/>
      <dgm:t>
        <a:bodyPr/>
        <a:lstStyle/>
        <a:p>
          <a:r>
            <a:rPr lang="en-US" sz="1400" b="1" dirty="0"/>
            <a:t>Islam</a:t>
          </a:r>
          <a:r>
            <a:rPr lang="en-US" sz="1400" dirty="0"/>
            <a:t> </a:t>
          </a:r>
          <a:r>
            <a:rPr lang="en-US" sz="1400" dirty="0" err="1"/>
            <a:t>Sebagai</a:t>
          </a:r>
          <a:r>
            <a:rPr lang="en-US" sz="1400" dirty="0"/>
            <a:t> agama yang </a:t>
          </a:r>
          <a:r>
            <a:rPr lang="en-US" sz="1400" dirty="0" err="1"/>
            <a:t>dipahami</a:t>
          </a:r>
          <a:r>
            <a:rPr lang="en-US" sz="1400" dirty="0"/>
            <a:t> </a:t>
          </a:r>
          <a:r>
            <a:rPr lang="en-US" sz="1400" dirty="0" err="1"/>
            <a:t>dengan</a:t>
          </a:r>
          <a:r>
            <a:rPr lang="en-US" sz="1400" dirty="0"/>
            <a:t> </a:t>
          </a:r>
          <a:r>
            <a:rPr lang="en-US" sz="1400" dirty="0" err="1"/>
            <a:t>paradigma</a:t>
          </a:r>
          <a:r>
            <a:rPr lang="en-US" sz="1400" dirty="0"/>
            <a:t> “</a:t>
          </a:r>
          <a:r>
            <a:rPr lang="en-US" sz="1400" dirty="0" err="1"/>
            <a:t>Ahlussunnah</a:t>
          </a:r>
          <a:r>
            <a:rPr lang="en-US" sz="1400" dirty="0"/>
            <a:t> Wal </a:t>
          </a:r>
          <a:r>
            <a:rPr lang="en-US" sz="1400" dirty="0" err="1"/>
            <a:t>Jama’ah</a:t>
          </a:r>
          <a:r>
            <a:rPr lang="en-US" sz="1400" dirty="0"/>
            <a:t>”, </a:t>
          </a:r>
          <a:r>
            <a:rPr lang="en-US" sz="1400" dirty="0" err="1"/>
            <a:t>yaitu</a:t>
          </a:r>
          <a:r>
            <a:rPr lang="en-US" sz="1400" dirty="0"/>
            <a:t> </a:t>
          </a:r>
          <a:r>
            <a:rPr lang="en-US" sz="1400" dirty="0" err="1"/>
            <a:t>konsep</a:t>
          </a:r>
          <a:r>
            <a:rPr lang="en-US" sz="1400" dirty="0"/>
            <a:t> </a:t>
          </a:r>
          <a:r>
            <a:rPr lang="en-US" sz="1400" dirty="0" err="1"/>
            <a:t>pendekatan</a:t>
          </a:r>
          <a:r>
            <a:rPr lang="en-US" sz="1400" dirty="0"/>
            <a:t> </a:t>
          </a:r>
          <a:r>
            <a:rPr lang="en-US" sz="1400" dirty="0" err="1"/>
            <a:t>terhadap</a:t>
          </a:r>
          <a:r>
            <a:rPr lang="en-US" sz="1400" dirty="0"/>
            <a:t> </a:t>
          </a:r>
          <a:r>
            <a:rPr lang="en-US" sz="1400" dirty="0" err="1"/>
            <a:t>ajaran</a:t>
          </a:r>
          <a:r>
            <a:rPr lang="en-US" sz="1400" dirty="0"/>
            <a:t> agama </a:t>
          </a:r>
          <a:r>
            <a:rPr lang="en-US" sz="1400" dirty="0" err="1"/>
            <a:t>islam</a:t>
          </a:r>
          <a:r>
            <a:rPr lang="en-US" sz="1400" dirty="0"/>
            <a:t> </a:t>
          </a:r>
          <a:r>
            <a:rPr lang="en-US" sz="1400" dirty="0" err="1"/>
            <a:t>secara</a:t>
          </a:r>
          <a:r>
            <a:rPr lang="en-US" sz="1400" dirty="0"/>
            <a:t> </a:t>
          </a:r>
          <a:r>
            <a:rPr lang="en-US" sz="1400" dirty="0" err="1"/>
            <a:t>proporsional</a:t>
          </a:r>
          <a:r>
            <a:rPr lang="en-US" sz="1400" dirty="0"/>
            <a:t> </a:t>
          </a:r>
          <a:r>
            <a:rPr lang="en-US" sz="1400" dirty="0" err="1"/>
            <a:t>antara</a:t>
          </a:r>
          <a:r>
            <a:rPr lang="en-US" sz="1400" dirty="0"/>
            <a:t> </a:t>
          </a:r>
          <a:r>
            <a:rPr lang="en-US" sz="1400" dirty="0" err="1"/>
            <a:t>iman</a:t>
          </a:r>
          <a:r>
            <a:rPr lang="en-US" sz="1400" dirty="0"/>
            <a:t>, </a:t>
          </a:r>
          <a:r>
            <a:rPr lang="en-US" sz="1400" dirty="0" err="1"/>
            <a:t>islam</a:t>
          </a:r>
          <a:r>
            <a:rPr lang="en-US" sz="1400" dirty="0"/>
            <a:t> dan </a:t>
          </a:r>
          <a:r>
            <a:rPr lang="en-US" sz="1400" dirty="0" err="1"/>
            <a:t>ihsan</a:t>
          </a:r>
          <a:r>
            <a:rPr lang="en-US" sz="1400" dirty="0"/>
            <a:t> </a:t>
          </a:r>
          <a:r>
            <a:rPr lang="en-US" sz="1400" dirty="0" err="1"/>
            <a:t>yg</a:t>
          </a:r>
          <a:r>
            <a:rPr lang="en-US" sz="1400" dirty="0"/>
            <a:t> </a:t>
          </a:r>
          <a:r>
            <a:rPr lang="en-US" sz="1400" dirty="0" err="1"/>
            <a:t>dalam</a:t>
          </a:r>
          <a:r>
            <a:rPr lang="en-US" sz="1400" dirty="0"/>
            <a:t> </a:t>
          </a:r>
          <a:r>
            <a:rPr lang="en-US" sz="1400" dirty="0" err="1"/>
            <a:t>perilakunya</a:t>
          </a:r>
          <a:r>
            <a:rPr lang="en-US" sz="1400" dirty="0"/>
            <a:t> </a:t>
          </a:r>
          <a:r>
            <a:rPr lang="en-US" sz="1400" dirty="0" err="1"/>
            <a:t>tercermin</a:t>
          </a:r>
          <a:r>
            <a:rPr lang="en-US" sz="1400" dirty="0"/>
            <a:t> </a:t>
          </a:r>
          <a:r>
            <a:rPr lang="en-US" sz="1400" dirty="0" err="1"/>
            <a:t>sifat</a:t>
          </a:r>
          <a:r>
            <a:rPr lang="en-US" sz="1400" dirty="0"/>
            <a:t> </a:t>
          </a:r>
          <a:r>
            <a:rPr lang="en-US" sz="1400" dirty="0" err="1"/>
            <a:t>selektif</a:t>
          </a:r>
          <a:r>
            <a:rPr lang="en-US" sz="1400" dirty="0"/>
            <a:t>, </a:t>
          </a:r>
          <a:r>
            <a:rPr lang="en-US" sz="1400" dirty="0" err="1"/>
            <a:t>akomodatif</a:t>
          </a:r>
          <a:r>
            <a:rPr lang="en-US" sz="1400" dirty="0"/>
            <a:t> dan </a:t>
          </a:r>
          <a:r>
            <a:rPr lang="en-US" sz="1400" dirty="0" err="1"/>
            <a:t>integritas</a:t>
          </a:r>
          <a:r>
            <a:rPr lang="en-US" sz="1400" dirty="0"/>
            <a:t>.</a:t>
          </a:r>
        </a:p>
      </dgm:t>
    </dgm:pt>
    <dgm:pt modelId="{FDE2F09B-31D5-4F52-9395-3E43C98D60A0}" type="parTrans" cxnId="{7CF5FC02-BFB5-4DF0-BE04-C969FAC32855}">
      <dgm:prSet/>
      <dgm:spPr/>
      <dgm:t>
        <a:bodyPr/>
        <a:lstStyle/>
        <a:p>
          <a:endParaRPr lang="en-US"/>
        </a:p>
      </dgm:t>
    </dgm:pt>
    <dgm:pt modelId="{B79993A3-E8FA-42A5-B54E-2FD7991B9FE9}" type="sibTrans" cxnId="{7CF5FC02-BFB5-4DF0-BE04-C969FAC32855}">
      <dgm:prSet/>
      <dgm:spPr/>
      <dgm:t>
        <a:bodyPr/>
        <a:lstStyle/>
        <a:p>
          <a:endParaRPr lang="en-US"/>
        </a:p>
      </dgm:t>
    </dgm:pt>
    <dgm:pt modelId="{9DD8B6A5-EB9A-4569-A393-833B7EDA5F9C}" type="pres">
      <dgm:prSet presAssocID="{42319311-2CE9-4FFF-AD4C-BEF03971F422}" presName="Name0" presStyleCnt="0">
        <dgm:presLayoutVars>
          <dgm:dir/>
          <dgm:resizeHandles val="exact"/>
        </dgm:presLayoutVars>
      </dgm:prSet>
      <dgm:spPr/>
    </dgm:pt>
    <dgm:pt modelId="{1DA2DDD2-BCF4-411E-829B-D648FFDD3388}" type="pres">
      <dgm:prSet presAssocID="{42319311-2CE9-4FFF-AD4C-BEF03971F422}" presName="arrow" presStyleLbl="bgShp" presStyleIdx="0" presStyleCnt="1"/>
      <dgm:spPr/>
    </dgm:pt>
    <dgm:pt modelId="{72ECE837-C2EB-4965-AE47-6E56958009FC}" type="pres">
      <dgm:prSet presAssocID="{42319311-2CE9-4FFF-AD4C-BEF03971F422}" presName="points" presStyleCnt="0"/>
      <dgm:spPr/>
    </dgm:pt>
    <dgm:pt modelId="{49073AE4-A0DD-42CD-8A0A-18B87B61FF32}" type="pres">
      <dgm:prSet presAssocID="{08F4213B-E2B6-475D-BA9F-EA5E55E0362C}" presName="compositeA" presStyleCnt="0"/>
      <dgm:spPr/>
    </dgm:pt>
    <dgm:pt modelId="{26B779A2-B52D-4286-B491-B8B4936E8874}" type="pres">
      <dgm:prSet presAssocID="{08F4213B-E2B6-475D-BA9F-EA5E55E0362C}" presName="textA" presStyleLbl="revTx" presStyleIdx="0" presStyleCnt="1">
        <dgm:presLayoutVars>
          <dgm:bulletEnabled val="1"/>
        </dgm:presLayoutVars>
      </dgm:prSet>
      <dgm:spPr/>
    </dgm:pt>
    <dgm:pt modelId="{D74D7A2B-6B7B-4D9D-9AA7-DA848B3A7707}" type="pres">
      <dgm:prSet presAssocID="{08F4213B-E2B6-475D-BA9F-EA5E55E0362C}" presName="circleA" presStyleLbl="node1" presStyleIdx="0" presStyleCnt="1"/>
      <dgm:spPr/>
    </dgm:pt>
    <dgm:pt modelId="{663EE50E-0DD1-438C-A17A-75B6B1E34959}" type="pres">
      <dgm:prSet presAssocID="{08F4213B-E2B6-475D-BA9F-EA5E55E0362C}" presName="spaceA" presStyleCnt="0"/>
      <dgm:spPr/>
    </dgm:pt>
  </dgm:ptLst>
  <dgm:cxnLst>
    <dgm:cxn modelId="{7CF5FC02-BFB5-4DF0-BE04-C969FAC32855}" srcId="{42319311-2CE9-4FFF-AD4C-BEF03971F422}" destId="{08F4213B-E2B6-475D-BA9F-EA5E55E0362C}" srcOrd="0" destOrd="0" parTransId="{FDE2F09B-31D5-4F52-9395-3E43C98D60A0}" sibTransId="{B79993A3-E8FA-42A5-B54E-2FD7991B9FE9}"/>
    <dgm:cxn modelId="{3CB09870-2903-426E-A800-0C4E965CB75D}" type="presOf" srcId="{08F4213B-E2B6-475D-BA9F-EA5E55E0362C}" destId="{26B779A2-B52D-4286-B491-B8B4936E8874}" srcOrd="0" destOrd="0" presId="urn:microsoft.com/office/officeart/2005/8/layout/hProcess11"/>
    <dgm:cxn modelId="{240502B0-5460-4AC8-9DC6-DCA901B0BC51}" type="presOf" srcId="{42319311-2CE9-4FFF-AD4C-BEF03971F422}" destId="{9DD8B6A5-EB9A-4569-A393-833B7EDA5F9C}" srcOrd="0" destOrd="0" presId="urn:microsoft.com/office/officeart/2005/8/layout/hProcess11"/>
    <dgm:cxn modelId="{644DC77C-9394-4578-95DE-BFBC4CEF9814}" type="presParOf" srcId="{9DD8B6A5-EB9A-4569-A393-833B7EDA5F9C}" destId="{1DA2DDD2-BCF4-411E-829B-D648FFDD3388}" srcOrd="0" destOrd="0" presId="urn:microsoft.com/office/officeart/2005/8/layout/hProcess11"/>
    <dgm:cxn modelId="{C710137E-1A02-479E-B532-07944F38B955}" type="presParOf" srcId="{9DD8B6A5-EB9A-4569-A393-833B7EDA5F9C}" destId="{72ECE837-C2EB-4965-AE47-6E56958009FC}" srcOrd="1" destOrd="0" presId="urn:microsoft.com/office/officeart/2005/8/layout/hProcess11"/>
    <dgm:cxn modelId="{BA29F020-208E-45B7-A71F-1B47EBB3D3EB}" type="presParOf" srcId="{72ECE837-C2EB-4965-AE47-6E56958009FC}" destId="{49073AE4-A0DD-42CD-8A0A-18B87B61FF32}" srcOrd="0" destOrd="0" presId="urn:microsoft.com/office/officeart/2005/8/layout/hProcess11"/>
    <dgm:cxn modelId="{BCBDAF2C-73BD-437C-8CEB-B9FF5040CEBC}" type="presParOf" srcId="{49073AE4-A0DD-42CD-8A0A-18B87B61FF32}" destId="{26B779A2-B52D-4286-B491-B8B4936E8874}" srcOrd="0" destOrd="0" presId="urn:microsoft.com/office/officeart/2005/8/layout/hProcess11"/>
    <dgm:cxn modelId="{418FD505-CA2D-4512-8E70-1F9B09731BA0}" type="presParOf" srcId="{49073AE4-A0DD-42CD-8A0A-18B87B61FF32}" destId="{D74D7A2B-6B7B-4D9D-9AA7-DA848B3A7707}" srcOrd="1" destOrd="0" presId="urn:microsoft.com/office/officeart/2005/8/layout/hProcess11"/>
    <dgm:cxn modelId="{224BCEF1-21F5-442A-AD6C-EBE55B8DF38F}" type="presParOf" srcId="{49073AE4-A0DD-42CD-8A0A-18B87B61FF32}" destId="{663EE50E-0DD1-438C-A17A-75B6B1E34959}" srcOrd="2" destOrd="0" presId="urn:microsoft.com/office/officeart/2005/8/layout/hProcess1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292129-651D-49F6-87D8-FBD1AA6AFEE2}" type="doc">
      <dgm:prSet loTypeId="urn:microsoft.com/office/officeart/2005/8/layout/vList2" loCatId="list" qsTypeId="urn:microsoft.com/office/officeart/2005/8/quickstyle/simple2" qsCatId="simple" csTypeId="urn:microsoft.com/office/officeart/2005/8/colors/accent0_1" csCatId="mainScheme"/>
      <dgm:spPr/>
      <dgm:t>
        <a:bodyPr/>
        <a:lstStyle/>
        <a:p>
          <a:endParaRPr lang="en-US"/>
        </a:p>
      </dgm:t>
    </dgm:pt>
    <dgm:pt modelId="{1183542B-A4F6-4898-9525-3BC6D822BF66}">
      <dgm:prSet custT="1"/>
      <dgm:spPr/>
      <dgm:t>
        <a:bodyPr/>
        <a:lstStyle/>
        <a:p>
          <a:r>
            <a:rPr lang="en-US" sz="2400" dirty="0" err="1"/>
            <a:t>Carut</a:t>
          </a:r>
          <a:r>
            <a:rPr lang="en-US" sz="2400" dirty="0"/>
            <a:t> </a:t>
          </a:r>
          <a:r>
            <a:rPr lang="en-US" sz="2400" dirty="0" err="1"/>
            <a:t>marutnya</a:t>
          </a:r>
          <a:r>
            <a:rPr lang="en-US" sz="2400" dirty="0"/>
            <a:t> </a:t>
          </a:r>
          <a:r>
            <a:rPr lang="en-US" sz="2400" dirty="0" err="1"/>
            <a:t>situasi</a:t>
          </a:r>
          <a:r>
            <a:rPr lang="en-US" sz="2400" dirty="0"/>
            <a:t> </a:t>
          </a:r>
          <a:r>
            <a:rPr lang="en-US" sz="2400" dirty="0" err="1"/>
            <a:t>politik</a:t>
          </a:r>
          <a:r>
            <a:rPr lang="en-US" sz="2400" dirty="0"/>
            <a:t> </a:t>
          </a:r>
          <a:r>
            <a:rPr lang="en-US" sz="2400" dirty="0" err="1"/>
            <a:t>bangsa</a:t>
          </a:r>
          <a:r>
            <a:rPr lang="en-US" sz="2400" dirty="0"/>
            <a:t> </a:t>
          </a:r>
          <a:r>
            <a:rPr lang="en-US" sz="2400" dirty="0" err="1"/>
            <a:t>indonesia</a:t>
          </a:r>
          <a:r>
            <a:rPr lang="en-US" sz="2400" dirty="0"/>
            <a:t> </a:t>
          </a:r>
          <a:r>
            <a:rPr lang="en-US" sz="2400" dirty="0" err="1"/>
            <a:t>dalam</a:t>
          </a:r>
          <a:r>
            <a:rPr lang="en-US" sz="2400" dirty="0"/>
            <a:t> </a:t>
          </a:r>
          <a:r>
            <a:rPr lang="en-US" sz="2400" dirty="0" err="1"/>
            <a:t>kurun</a:t>
          </a:r>
          <a:r>
            <a:rPr lang="en-US" sz="2400" dirty="0"/>
            <a:t> </a:t>
          </a:r>
          <a:r>
            <a:rPr lang="en-US" sz="2400" dirty="0" err="1"/>
            <a:t>waktuTidak</a:t>
          </a:r>
          <a:r>
            <a:rPr lang="en-US" sz="2400" dirty="0"/>
            <a:t> </a:t>
          </a:r>
          <a:r>
            <a:rPr lang="en-US" sz="2400" dirty="0" err="1"/>
            <a:t>menentunya</a:t>
          </a:r>
          <a:r>
            <a:rPr lang="en-US" sz="2400" dirty="0"/>
            <a:t> </a:t>
          </a:r>
          <a:r>
            <a:rPr lang="en-US" sz="2400" dirty="0" err="1"/>
            <a:t>sistem</a:t>
          </a:r>
          <a:r>
            <a:rPr lang="en-US" sz="2400" dirty="0"/>
            <a:t> </a:t>
          </a:r>
          <a:r>
            <a:rPr lang="en-US" sz="2400" dirty="0" err="1"/>
            <a:t>pemerintahan</a:t>
          </a:r>
          <a:r>
            <a:rPr lang="en-US" sz="2400" dirty="0"/>
            <a:t> dan </a:t>
          </a:r>
          <a:r>
            <a:rPr lang="en-US" sz="2400" dirty="0" err="1"/>
            <a:t>perundang-undangan</a:t>
          </a:r>
          <a:r>
            <a:rPr lang="en-US" sz="2400" dirty="0"/>
            <a:t> yang </a:t>
          </a:r>
          <a:r>
            <a:rPr lang="en-US" sz="2400" dirty="0" err="1"/>
            <a:t>ada.Pisahnya</a:t>
          </a:r>
          <a:r>
            <a:rPr lang="en-US" sz="2400" dirty="0"/>
            <a:t> NU </a:t>
          </a:r>
          <a:r>
            <a:rPr lang="en-US" sz="2400" dirty="0" err="1"/>
            <a:t>dari</a:t>
          </a:r>
          <a:r>
            <a:rPr lang="en-US" sz="2400" dirty="0"/>
            <a:t> </a:t>
          </a:r>
          <a:r>
            <a:rPr lang="en-US" sz="2400" dirty="0" err="1"/>
            <a:t>Masyumi</a:t>
          </a:r>
          <a:r>
            <a:rPr lang="en-US" sz="2400" dirty="0"/>
            <a:t>.</a:t>
          </a:r>
        </a:p>
      </dgm:t>
    </dgm:pt>
    <dgm:pt modelId="{BA9BE1A6-59D8-4A67-B75B-4B3AA9E11499}" type="parTrans" cxnId="{0E8CBF5B-A62D-4CAB-9171-F94678199931}">
      <dgm:prSet/>
      <dgm:spPr/>
      <dgm:t>
        <a:bodyPr/>
        <a:lstStyle/>
        <a:p>
          <a:endParaRPr lang="en-US"/>
        </a:p>
      </dgm:t>
    </dgm:pt>
    <dgm:pt modelId="{FF00573B-9682-4DA3-A367-0AD548668F1F}" type="sibTrans" cxnId="{0E8CBF5B-A62D-4CAB-9171-F94678199931}">
      <dgm:prSet/>
      <dgm:spPr/>
      <dgm:t>
        <a:bodyPr/>
        <a:lstStyle/>
        <a:p>
          <a:endParaRPr lang="en-US"/>
        </a:p>
      </dgm:t>
    </dgm:pt>
    <dgm:pt modelId="{E93C3EA7-E73C-4B55-80BE-2D3A85C6EC7A}" type="pres">
      <dgm:prSet presAssocID="{9B292129-651D-49F6-87D8-FBD1AA6AFEE2}" presName="linear" presStyleCnt="0">
        <dgm:presLayoutVars>
          <dgm:animLvl val="lvl"/>
          <dgm:resizeHandles val="exact"/>
        </dgm:presLayoutVars>
      </dgm:prSet>
      <dgm:spPr/>
    </dgm:pt>
    <dgm:pt modelId="{1EDB8078-359F-4802-86A1-14F7A1CABA61}" type="pres">
      <dgm:prSet presAssocID="{1183542B-A4F6-4898-9525-3BC6D822BF66}" presName="parentText" presStyleLbl="node1" presStyleIdx="0" presStyleCnt="1">
        <dgm:presLayoutVars>
          <dgm:chMax val="0"/>
          <dgm:bulletEnabled val="1"/>
        </dgm:presLayoutVars>
      </dgm:prSet>
      <dgm:spPr/>
    </dgm:pt>
  </dgm:ptLst>
  <dgm:cxnLst>
    <dgm:cxn modelId="{0E8CBF5B-A62D-4CAB-9171-F94678199931}" srcId="{9B292129-651D-49F6-87D8-FBD1AA6AFEE2}" destId="{1183542B-A4F6-4898-9525-3BC6D822BF66}" srcOrd="0" destOrd="0" parTransId="{BA9BE1A6-59D8-4A67-B75B-4B3AA9E11499}" sibTransId="{FF00573B-9682-4DA3-A367-0AD548668F1F}"/>
    <dgm:cxn modelId="{922DDA70-C82B-4F0D-8EC4-05850D139480}" type="presOf" srcId="{1183542B-A4F6-4898-9525-3BC6D822BF66}" destId="{1EDB8078-359F-4802-86A1-14F7A1CABA61}" srcOrd="0" destOrd="0" presId="urn:microsoft.com/office/officeart/2005/8/layout/vList2"/>
    <dgm:cxn modelId="{98B8EABA-21AD-49F3-A493-12FBB382AB27}" type="presOf" srcId="{9B292129-651D-49F6-87D8-FBD1AA6AFEE2}" destId="{E93C3EA7-E73C-4B55-80BE-2D3A85C6EC7A}" srcOrd="0" destOrd="0" presId="urn:microsoft.com/office/officeart/2005/8/layout/vList2"/>
    <dgm:cxn modelId="{7FB6202D-6448-4188-9A8F-E34BC70ECBC1}" type="presParOf" srcId="{E93C3EA7-E73C-4B55-80BE-2D3A85C6EC7A}" destId="{1EDB8078-359F-4802-86A1-14F7A1CABA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58F99-AF2F-4CC7-9FB1-B30F6ABE4DB1}">
      <dsp:nvSpPr>
        <dsp:cNvPr id="0" name=""/>
        <dsp:cNvSpPr/>
      </dsp:nvSpPr>
      <dsp:spPr>
        <a:xfrm>
          <a:off x="0" y="610198"/>
          <a:ext cx="5647659" cy="81359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2BEB3-877F-4DB7-B9B0-F0572CF5DDBD}">
      <dsp:nvSpPr>
        <dsp:cNvPr id="0" name=""/>
        <dsp:cNvSpPr/>
      </dsp:nvSpPr>
      <dsp:spPr>
        <a:xfrm>
          <a:off x="0" y="0"/>
          <a:ext cx="5082894" cy="81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dirty="0" err="1">
              <a:solidFill>
                <a:srgbClr val="0070C0"/>
              </a:solidFill>
            </a:rPr>
            <a:t>Pergerakan</a:t>
          </a:r>
          <a:r>
            <a:rPr lang="en-US" sz="2000" b="1" kern="1200" dirty="0">
              <a:solidFill>
                <a:srgbClr val="0070C0"/>
              </a:solidFill>
            </a:rPr>
            <a:t> </a:t>
          </a:r>
          <a:r>
            <a:rPr lang="en-US" sz="2000" b="1" kern="1200" dirty="0" err="1">
              <a:solidFill>
                <a:srgbClr val="0070C0"/>
              </a:solidFill>
            </a:rPr>
            <a:t>Mahasiswa</a:t>
          </a:r>
          <a:r>
            <a:rPr lang="en-US" sz="2000" b="1" kern="1200" dirty="0">
              <a:solidFill>
                <a:srgbClr val="0070C0"/>
              </a:solidFill>
            </a:rPr>
            <a:t> Islam Indonesia</a:t>
          </a:r>
          <a:r>
            <a:rPr lang="en-US" sz="2000" b="1" kern="1200" dirty="0"/>
            <a:t> </a:t>
          </a:r>
          <a:r>
            <a:rPr lang="en-US" sz="1800" kern="1200" dirty="0" err="1"/>
            <a:t>atau</a:t>
          </a:r>
          <a:r>
            <a:rPr lang="en-US" sz="1800" kern="1200" dirty="0"/>
            <a:t> </a:t>
          </a:r>
          <a:r>
            <a:rPr lang="en-US" sz="1800" kern="1200" dirty="0" err="1"/>
            <a:t>disingkat</a:t>
          </a:r>
          <a:r>
            <a:rPr lang="en-US" sz="1800" kern="1200" dirty="0"/>
            <a:t> </a:t>
          </a:r>
          <a:r>
            <a:rPr lang="en-US" sz="1800" kern="1200" dirty="0" err="1"/>
            <a:t>dengan</a:t>
          </a:r>
          <a:r>
            <a:rPr lang="en-US" sz="1800" kern="1200" dirty="0"/>
            <a:t> PMII </a:t>
          </a:r>
          <a:r>
            <a:rPr lang="en-US" sz="1800" kern="1200" dirty="0" err="1"/>
            <a:t>adalah</a:t>
          </a:r>
          <a:r>
            <a:rPr lang="en-US" sz="1800" kern="1200" dirty="0"/>
            <a:t> </a:t>
          </a:r>
          <a:r>
            <a:rPr lang="en-US" sz="1800" kern="1200" dirty="0" err="1"/>
            <a:t>organisasi</a:t>
          </a:r>
          <a:r>
            <a:rPr lang="en-US" sz="1800" kern="1200" dirty="0"/>
            <a:t> yang </a:t>
          </a:r>
          <a:r>
            <a:rPr lang="en-US" sz="1800" kern="1200" dirty="0" err="1"/>
            <a:t>bersifat</a:t>
          </a:r>
          <a:r>
            <a:rPr lang="en-US" sz="1800" kern="1200" dirty="0"/>
            <a:t>: </a:t>
          </a:r>
          <a:r>
            <a:rPr lang="en-US" sz="1800" kern="1200" dirty="0" err="1"/>
            <a:t>keagamaan</a:t>
          </a:r>
          <a:r>
            <a:rPr lang="en-US" sz="1800" kern="1200" dirty="0"/>
            <a:t>, </a:t>
          </a:r>
          <a:r>
            <a:rPr lang="en-US" sz="1800" kern="1200" dirty="0" err="1"/>
            <a:t>kemahsisiwaan</a:t>
          </a:r>
          <a:r>
            <a:rPr lang="en-US" sz="1800" kern="1200" dirty="0"/>
            <a:t>, </a:t>
          </a:r>
          <a:r>
            <a:rPr lang="en-US" sz="1800" kern="1200" dirty="0" err="1"/>
            <a:t>kebangsaan</a:t>
          </a:r>
          <a:r>
            <a:rPr lang="en-US" sz="1800" kern="1200" dirty="0"/>
            <a:t>, </a:t>
          </a:r>
          <a:r>
            <a:rPr lang="en-US" sz="1800" kern="1200" dirty="0" err="1"/>
            <a:t>kemasyarakatan</a:t>
          </a:r>
          <a:r>
            <a:rPr lang="en-US" sz="1800" kern="1200" dirty="0"/>
            <a:t>, </a:t>
          </a:r>
          <a:r>
            <a:rPr lang="en-US" sz="1800" kern="1200" dirty="0" err="1"/>
            <a:t>independen</a:t>
          </a:r>
          <a:r>
            <a:rPr lang="en-US" sz="1800" kern="1200" dirty="0"/>
            <a:t> dan </a:t>
          </a:r>
          <a:r>
            <a:rPr lang="en-US" sz="1800" kern="1200" dirty="0" err="1"/>
            <a:t>profesional</a:t>
          </a:r>
          <a:r>
            <a:rPr lang="en-US" sz="1800" kern="1200" dirty="0"/>
            <a:t>. (</a:t>
          </a:r>
          <a:r>
            <a:rPr lang="en-US" sz="1800" kern="1200" dirty="0" err="1"/>
            <a:t>Anggaran</a:t>
          </a:r>
          <a:r>
            <a:rPr lang="en-US" sz="1800" kern="1200" dirty="0"/>
            <a:t> Dasar {AD PMII} BAB III </a:t>
          </a:r>
          <a:r>
            <a:rPr lang="en-US" sz="1800" kern="1200" dirty="0" err="1"/>
            <a:t>Pasal</a:t>
          </a:r>
          <a:r>
            <a:rPr lang="en-US" sz="1800" kern="1200" dirty="0"/>
            <a:t> 3).</a:t>
          </a:r>
        </a:p>
      </dsp:txBody>
      <dsp:txXfrm>
        <a:off x="0" y="0"/>
        <a:ext cx="5082894" cy="813597"/>
      </dsp:txXfrm>
    </dsp:sp>
    <dsp:sp modelId="{7AB21027-252F-40F7-8A05-21BBDC74CBB8}">
      <dsp:nvSpPr>
        <dsp:cNvPr id="0" name=""/>
        <dsp:cNvSpPr/>
      </dsp:nvSpPr>
      <dsp:spPr>
        <a:xfrm>
          <a:off x="2439747" y="915297"/>
          <a:ext cx="203399" cy="2033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D13DF-C3E5-49AC-8246-8B1E12AF0C53}">
      <dsp:nvSpPr>
        <dsp:cNvPr id="0" name=""/>
        <dsp:cNvSpPr/>
      </dsp:nvSpPr>
      <dsp:spPr>
        <a:xfrm>
          <a:off x="0" y="44847"/>
          <a:ext cx="9601196" cy="24570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Desember 1955, berdirilah Ikatan Mahasiswa Nahdlatul Ulama (IMANU) yang dipelopori oleh Wa'il Harits Sugianto.Sedangkan di Surakarta berdiri KMNU (Keluarga Mahasiswa Nahdhatul Ulama) yang dipelopori oleh Mustahal Ahmad. Namun keberadaan kedua organisasi mahasiswa tersebut tidak direstui bahkan ditentang oleh Pimpinan Pusat IPNU dan PBNU dengan alasan IPNU baru saja berdiri dua tahun sebelumnya yakni tanggal 24 Februari 1954 di Semarang. IPNU punya kekhawatiran jika IMANU dan KMNU akan memperlemah eksistensi IPNU.</a:t>
          </a:r>
        </a:p>
      </dsp:txBody>
      <dsp:txXfrm>
        <a:off x="119941" y="164788"/>
        <a:ext cx="9361314" cy="22171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356B4-A5AE-45CA-BB1C-4E9680883C7B}">
      <dsp:nvSpPr>
        <dsp:cNvPr id="0" name=""/>
        <dsp:cNvSpPr/>
      </dsp:nvSpPr>
      <dsp:spPr>
        <a:xfrm>
          <a:off x="0" y="74197"/>
          <a:ext cx="6855341" cy="1570140"/>
        </a:xfrm>
        <a:prstGeom prst="roundRect">
          <a:avLst/>
        </a:prstGeom>
        <a:solidFill>
          <a:schemeClr val="lt1">
            <a:hueOff val="0"/>
            <a:satOff val="0"/>
            <a:lumOff val="0"/>
            <a:alphaOff val="0"/>
          </a:schemeClr>
        </a:solid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Sebagai langkah kompromis atas pertentangan tersebut, maka pada muktamar III IPNU di Cirebon (27-31 Desember 1958) dibentuk Departemen Perguruan Tinggi IPNU yang diketuai oleh Isma'il Makki (Yogyakarta).</a:t>
          </a:r>
        </a:p>
      </dsp:txBody>
      <dsp:txXfrm>
        <a:off x="76648" y="150845"/>
        <a:ext cx="6702045" cy="1416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25C76-9819-4B0F-AFCB-AEC2942008C8}">
      <dsp:nvSpPr>
        <dsp:cNvPr id="0" name=""/>
        <dsp:cNvSpPr/>
      </dsp:nvSpPr>
      <dsp:spPr>
        <a:xfrm>
          <a:off x="0" y="134261"/>
          <a:ext cx="9654360" cy="344496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err="1"/>
            <a:t>Namun</a:t>
          </a:r>
          <a:r>
            <a:rPr lang="en-US" sz="2000" kern="1200" dirty="0"/>
            <a:t> </a:t>
          </a:r>
          <a:r>
            <a:rPr lang="en-US" sz="2000" kern="1200" dirty="0" err="1"/>
            <a:t>dalam</a:t>
          </a:r>
          <a:r>
            <a:rPr lang="en-US" sz="2000" kern="1200" dirty="0"/>
            <a:t> </a:t>
          </a:r>
          <a:r>
            <a:rPr lang="en-US" sz="2000" kern="1200" dirty="0" err="1"/>
            <a:t>perjalanannya</a:t>
          </a:r>
          <a:r>
            <a:rPr lang="en-US" sz="2000" kern="1200" dirty="0"/>
            <a:t> </a:t>
          </a:r>
          <a:r>
            <a:rPr lang="en-US" sz="2000" kern="1200" dirty="0" err="1"/>
            <a:t>antara</a:t>
          </a:r>
          <a:r>
            <a:rPr lang="en-US" sz="2000" kern="1200" dirty="0"/>
            <a:t> IPNU dan </a:t>
          </a:r>
          <a:r>
            <a:rPr lang="en-US" sz="2000" kern="1200" dirty="0" err="1"/>
            <a:t>Departemen</a:t>
          </a:r>
          <a:r>
            <a:rPr lang="en-US" sz="2000" kern="1200" dirty="0"/>
            <a:t> PT-</a:t>
          </a:r>
          <a:r>
            <a:rPr lang="en-US" sz="2000" kern="1200" dirty="0" err="1"/>
            <a:t>nya</a:t>
          </a:r>
          <a:r>
            <a:rPr lang="en-US" sz="2000" kern="1200" dirty="0"/>
            <a:t> </a:t>
          </a:r>
          <a:r>
            <a:rPr lang="en-US" sz="2000" kern="1200" dirty="0" err="1"/>
            <a:t>selalu</a:t>
          </a:r>
          <a:r>
            <a:rPr lang="en-US" sz="2000" kern="1200" dirty="0"/>
            <a:t> </a:t>
          </a:r>
          <a:r>
            <a:rPr lang="en-US" sz="2000" kern="1200" dirty="0" err="1"/>
            <a:t>terjadi</a:t>
          </a:r>
          <a:r>
            <a:rPr lang="en-US" sz="2000" kern="1200" dirty="0"/>
            <a:t> </a:t>
          </a:r>
          <a:r>
            <a:rPr lang="en-US" sz="2000" kern="1200" dirty="0" err="1"/>
            <a:t>ketimpangan</a:t>
          </a:r>
          <a:r>
            <a:rPr lang="en-US" sz="2000" kern="1200" dirty="0"/>
            <a:t> </a:t>
          </a:r>
          <a:r>
            <a:rPr lang="en-US" sz="2000" kern="1200" dirty="0" err="1"/>
            <a:t>dalam</a:t>
          </a:r>
          <a:r>
            <a:rPr lang="en-US" sz="2000" kern="1200" dirty="0"/>
            <a:t> </a:t>
          </a:r>
          <a:r>
            <a:rPr lang="en-US" sz="2000" kern="1200" dirty="0" err="1"/>
            <a:t>pelaksanaan</a:t>
          </a:r>
          <a:r>
            <a:rPr lang="en-US" sz="2000" kern="1200" dirty="0"/>
            <a:t> program </a:t>
          </a:r>
          <a:r>
            <a:rPr lang="en-US" sz="2000" kern="1200" dirty="0" err="1"/>
            <a:t>organisasi</a:t>
          </a:r>
          <a:r>
            <a:rPr lang="en-US" sz="2000" kern="1200" dirty="0"/>
            <a:t>. Hal </a:t>
          </a:r>
          <a:r>
            <a:rPr lang="en-US" sz="2000" kern="1200" dirty="0" err="1"/>
            <a:t>ini</a:t>
          </a:r>
          <a:r>
            <a:rPr lang="en-US" sz="2000" kern="1200" dirty="0"/>
            <a:t> </a:t>
          </a:r>
          <a:r>
            <a:rPr lang="en-US" sz="2000" kern="1200" dirty="0" err="1"/>
            <a:t>disebabkan</a:t>
          </a:r>
          <a:r>
            <a:rPr lang="en-US" sz="2000" kern="1200" dirty="0"/>
            <a:t> oleh </a:t>
          </a:r>
          <a:r>
            <a:rPr lang="en-US" sz="2000" kern="1200" dirty="0" err="1"/>
            <a:t>perbedaan</a:t>
          </a:r>
          <a:r>
            <a:rPr lang="en-US" sz="2000" kern="1200" dirty="0"/>
            <a:t> </a:t>
          </a:r>
          <a:r>
            <a:rPr lang="en-US" sz="2000" kern="1200" dirty="0" err="1"/>
            <a:t>cara</a:t>
          </a:r>
          <a:r>
            <a:rPr lang="en-US" sz="2000" kern="1200" dirty="0"/>
            <a:t> </a:t>
          </a:r>
          <a:r>
            <a:rPr lang="en-US" sz="2000" kern="1200" dirty="0" err="1"/>
            <a:t>pandang</a:t>
          </a:r>
          <a:r>
            <a:rPr lang="en-US" sz="2000" kern="1200" dirty="0"/>
            <a:t> yang </a:t>
          </a:r>
          <a:r>
            <a:rPr lang="en-US" sz="2000" kern="1200" dirty="0" err="1"/>
            <a:t>diterapkan</a:t>
          </a:r>
          <a:r>
            <a:rPr lang="en-US" sz="2000" kern="1200" dirty="0"/>
            <a:t> oleh </a:t>
          </a:r>
          <a:r>
            <a:rPr lang="en-US" sz="2000" kern="1200" dirty="0" err="1"/>
            <a:t>mahasiswa</a:t>
          </a:r>
          <a:r>
            <a:rPr lang="en-US" sz="2000" kern="1200" dirty="0"/>
            <a:t> dan </a:t>
          </a:r>
          <a:r>
            <a:rPr lang="en-US" sz="2000" kern="1200" dirty="0" err="1"/>
            <a:t>dengan</a:t>
          </a:r>
          <a:r>
            <a:rPr lang="en-US" sz="2000" kern="1200" dirty="0"/>
            <a:t> </a:t>
          </a:r>
          <a:r>
            <a:rPr lang="en-US" sz="2000" kern="1200" dirty="0" err="1"/>
            <a:t>pelajar</a:t>
          </a:r>
          <a:r>
            <a:rPr lang="en-US" sz="2000" kern="1200" dirty="0"/>
            <a:t> yang </a:t>
          </a:r>
          <a:r>
            <a:rPr lang="en-US" sz="2000" kern="1200" dirty="0" err="1"/>
            <a:t>menjadi</a:t>
          </a:r>
          <a:r>
            <a:rPr lang="en-US" sz="2000" kern="1200" dirty="0"/>
            <a:t> </a:t>
          </a:r>
          <a:r>
            <a:rPr lang="en-US" sz="2000" kern="1200" dirty="0" err="1"/>
            <a:t>pimpinan</a:t>
          </a:r>
          <a:r>
            <a:rPr lang="en-US" sz="2000" kern="1200" dirty="0"/>
            <a:t> </a:t>
          </a:r>
          <a:r>
            <a:rPr lang="en-US" sz="2000" kern="1200" dirty="0" err="1"/>
            <a:t>pusat</a:t>
          </a:r>
          <a:r>
            <a:rPr lang="en-US" sz="2000" kern="1200" dirty="0"/>
            <a:t> IPNU. </a:t>
          </a:r>
          <a:r>
            <a:rPr lang="en-US" sz="2000" kern="1200" dirty="0" err="1"/>
            <a:t>Disamping</a:t>
          </a:r>
          <a:r>
            <a:rPr lang="en-US" sz="2000" kern="1200" dirty="0"/>
            <a:t> </a:t>
          </a:r>
          <a:r>
            <a:rPr lang="en-US" sz="2000" kern="1200" dirty="0" err="1"/>
            <a:t>itu</a:t>
          </a:r>
          <a:r>
            <a:rPr lang="en-US" sz="2000" kern="1200" dirty="0"/>
            <a:t> para </a:t>
          </a:r>
          <a:r>
            <a:rPr lang="en-US" sz="2000" kern="1200" dirty="0" err="1"/>
            <a:t>mahasiswa</a:t>
          </a:r>
          <a:r>
            <a:rPr lang="en-US" sz="2000" kern="1200" dirty="0"/>
            <a:t> pun </a:t>
          </a:r>
          <a:r>
            <a:rPr lang="en-US" sz="2000" kern="1200" dirty="0" err="1"/>
            <a:t>tidak</a:t>
          </a:r>
          <a:r>
            <a:rPr lang="en-US" sz="2000" kern="1200" dirty="0"/>
            <a:t> </a:t>
          </a:r>
          <a:r>
            <a:rPr lang="en-US" sz="2000" kern="1200" dirty="0" err="1"/>
            <a:t>bebas</a:t>
          </a:r>
          <a:r>
            <a:rPr lang="en-US" sz="2000" kern="1200" dirty="0"/>
            <a:t> </a:t>
          </a:r>
          <a:r>
            <a:rPr lang="en-US" sz="2000" kern="1200" dirty="0" err="1"/>
            <a:t>dalam</a:t>
          </a:r>
          <a:r>
            <a:rPr lang="en-US" sz="2000" kern="1200" dirty="0"/>
            <a:t> </a:t>
          </a:r>
          <a:r>
            <a:rPr lang="en-US" sz="2000" kern="1200" dirty="0" err="1"/>
            <a:t>melakukan</a:t>
          </a:r>
          <a:r>
            <a:rPr lang="en-US" sz="2000" kern="1200" dirty="0"/>
            <a:t> </a:t>
          </a:r>
          <a:r>
            <a:rPr lang="en-US" sz="2000" kern="1200" dirty="0" err="1"/>
            <a:t>sikap</a:t>
          </a:r>
          <a:r>
            <a:rPr lang="en-US" sz="2000" kern="1200" dirty="0"/>
            <a:t> </a:t>
          </a:r>
          <a:r>
            <a:rPr lang="en-US" sz="2000" kern="1200" dirty="0" err="1"/>
            <a:t>politik</a:t>
          </a:r>
          <a:r>
            <a:rPr lang="en-US" sz="2000" kern="1200" dirty="0"/>
            <a:t> </a:t>
          </a:r>
          <a:r>
            <a:rPr lang="en-US" sz="2000" kern="1200" dirty="0" err="1"/>
            <a:t>karena</a:t>
          </a:r>
          <a:r>
            <a:rPr lang="en-US" sz="2000" kern="1200" dirty="0"/>
            <a:t> </a:t>
          </a:r>
          <a:r>
            <a:rPr lang="en-US" sz="2000" kern="1200" dirty="0" err="1"/>
            <a:t>selalu</a:t>
          </a:r>
          <a:r>
            <a:rPr lang="en-US" sz="2000" kern="1200" dirty="0"/>
            <a:t> </a:t>
          </a:r>
          <a:r>
            <a:rPr lang="en-US" sz="2000" kern="1200" dirty="0" err="1"/>
            <a:t>diawasi</a:t>
          </a:r>
          <a:r>
            <a:rPr lang="en-US" sz="2000" kern="1200" dirty="0"/>
            <a:t> oleh PP IPNU.</a:t>
          </a:r>
        </a:p>
      </dsp:txBody>
      <dsp:txXfrm>
        <a:off x="168169" y="302430"/>
        <a:ext cx="9318022" cy="310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AB3C9-2245-4596-BBF2-3A989EC1FC0C}">
      <dsp:nvSpPr>
        <dsp:cNvPr id="0" name=""/>
        <dsp:cNvSpPr/>
      </dsp:nvSpPr>
      <dsp:spPr>
        <a:xfrm>
          <a:off x="0" y="0"/>
          <a:ext cx="5041608" cy="1356029"/>
        </a:xfrm>
        <a:prstGeom prst="roundRect">
          <a:avLst/>
        </a:prstGeom>
        <a:solidFill>
          <a:schemeClr val="lt1">
            <a:hueOff val="0"/>
            <a:satOff val="0"/>
            <a:lumOff val="0"/>
            <a:alphaOff val="0"/>
          </a:schemeClr>
        </a:solid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Maka Pada tanggal 17 april 1960 d Sekolah Muamalat, Wonokromo SURABAYA Lahir Organisasi Pergerakan mahasiswa Islam Indonesia ( PMII ) sebagai badan otonom NU</a:t>
          </a:r>
        </a:p>
      </dsp:txBody>
      <dsp:txXfrm>
        <a:off x="66196" y="66196"/>
        <a:ext cx="4909216" cy="12236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4DD87-9AFE-4CA3-A52C-F16BDF256403}">
      <dsp:nvSpPr>
        <dsp:cNvPr id="0" name=""/>
        <dsp:cNvSpPr/>
      </dsp:nvSpPr>
      <dsp:spPr>
        <a:xfrm>
          <a:off x="0" y="0"/>
          <a:ext cx="7173530" cy="2693383"/>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Selanjutnya</a:t>
          </a:r>
          <a:r>
            <a:rPr lang="en-US" sz="1800" kern="1200" dirty="0"/>
            <a:t> </a:t>
          </a:r>
          <a:r>
            <a:rPr lang="en-US" sz="1800" kern="1200" dirty="0" err="1"/>
            <a:t>sejak</a:t>
          </a:r>
          <a:r>
            <a:rPr lang="en-US" sz="1800" kern="1200" dirty="0"/>
            <a:t> </a:t>
          </a:r>
          <a:r>
            <a:rPr lang="en-US" sz="1800" kern="1200" dirty="0" err="1"/>
            <a:t>dasawarsa</a:t>
          </a:r>
          <a:r>
            <a:rPr lang="en-US" sz="1800" kern="1200" dirty="0"/>
            <a:t> 70-an, </a:t>
          </a:r>
          <a:r>
            <a:rPr lang="en-US" sz="1800" kern="1200" dirty="0" err="1"/>
            <a:t>ketika</a:t>
          </a:r>
          <a:r>
            <a:rPr lang="en-US" sz="1800" kern="1200" dirty="0"/>
            <a:t> </a:t>
          </a:r>
          <a:r>
            <a:rPr lang="en-US" sz="1800" kern="1200" dirty="0" err="1"/>
            <a:t>rezim</a:t>
          </a:r>
          <a:r>
            <a:rPr lang="en-US" sz="1800" kern="1200" dirty="0"/>
            <a:t> neo-</a:t>
          </a:r>
          <a:r>
            <a:rPr lang="en-US" sz="1800" kern="1200" dirty="0" err="1"/>
            <a:t>fasis</a:t>
          </a:r>
          <a:r>
            <a:rPr lang="en-US" sz="1800" kern="1200" dirty="0"/>
            <a:t> </a:t>
          </a:r>
          <a:r>
            <a:rPr lang="en-US" sz="1800" kern="1200" dirty="0" err="1"/>
            <a:t>Orde</a:t>
          </a:r>
          <a:r>
            <a:rPr lang="en-US" sz="1800" kern="1200" dirty="0"/>
            <a:t> </a:t>
          </a:r>
          <a:r>
            <a:rPr lang="en-US" sz="1800" kern="1200" dirty="0" err="1"/>
            <a:t>Baru</a:t>
          </a:r>
          <a:r>
            <a:rPr lang="en-US" sz="1800" kern="1200" dirty="0"/>
            <a:t> </a:t>
          </a:r>
          <a:r>
            <a:rPr lang="en-US" sz="1800" kern="1200" dirty="0" err="1"/>
            <a:t>mulai</a:t>
          </a:r>
          <a:r>
            <a:rPr lang="en-US" sz="1800" kern="1200" dirty="0"/>
            <a:t> </a:t>
          </a:r>
          <a:r>
            <a:rPr lang="en-US" sz="1800" kern="1200" dirty="0" err="1"/>
            <a:t>mengkerdilkan</a:t>
          </a:r>
          <a:r>
            <a:rPr lang="en-US" sz="1800" kern="1200" dirty="0"/>
            <a:t> </a:t>
          </a:r>
          <a:r>
            <a:rPr lang="en-US" sz="1800" kern="1200" dirty="0" err="1"/>
            <a:t>fungsi</a:t>
          </a:r>
          <a:r>
            <a:rPr lang="en-US" sz="1800" kern="1200" dirty="0"/>
            <a:t> </a:t>
          </a:r>
          <a:r>
            <a:rPr lang="en-US" sz="1800" kern="1200" dirty="0" err="1"/>
            <a:t>partai</a:t>
          </a:r>
          <a:r>
            <a:rPr lang="en-US" sz="1800" kern="1200" dirty="0"/>
            <a:t> </a:t>
          </a:r>
          <a:r>
            <a:rPr lang="en-US" sz="1800" kern="1200" dirty="0" err="1"/>
            <a:t>politik</a:t>
          </a:r>
          <a:r>
            <a:rPr lang="en-US" sz="1800" kern="1200" dirty="0"/>
            <a:t>, </a:t>
          </a:r>
          <a:r>
            <a:rPr lang="en-US" sz="1800" kern="1200" dirty="0" err="1"/>
            <a:t>sekaligus</a:t>
          </a:r>
          <a:r>
            <a:rPr lang="en-US" sz="1800" kern="1200" dirty="0"/>
            <a:t> juga </a:t>
          </a:r>
          <a:r>
            <a:rPr lang="en-US" sz="1800" kern="1200" dirty="0" err="1"/>
            <a:t>penyederhanaan</a:t>
          </a:r>
          <a:r>
            <a:rPr lang="en-US" sz="1800" kern="1200" dirty="0"/>
            <a:t> </a:t>
          </a:r>
          <a:r>
            <a:rPr lang="en-US" sz="1800" kern="1200" dirty="0" err="1"/>
            <a:t>partai</a:t>
          </a:r>
          <a:r>
            <a:rPr lang="en-US" sz="1800" kern="1200" dirty="0"/>
            <a:t> </a:t>
          </a:r>
          <a:r>
            <a:rPr lang="en-US" sz="1800" kern="1200" dirty="0" err="1"/>
            <a:t>politik</a:t>
          </a:r>
          <a:r>
            <a:rPr lang="en-US" sz="1800" kern="1200" dirty="0"/>
            <a:t> </a:t>
          </a:r>
          <a:r>
            <a:rPr lang="en-US" sz="1800" kern="1200" dirty="0" err="1"/>
            <a:t>secara</a:t>
          </a:r>
          <a:r>
            <a:rPr lang="en-US" sz="1800" kern="1200" dirty="0"/>
            <a:t> </a:t>
          </a:r>
          <a:r>
            <a:rPr lang="en-US" sz="1800" kern="1200" dirty="0" err="1"/>
            <a:t>kuantitas</a:t>
          </a:r>
          <a:r>
            <a:rPr lang="en-US" sz="1800" kern="1200" dirty="0"/>
            <a:t>, dan issue back to campus </a:t>
          </a:r>
          <a:r>
            <a:rPr lang="en-US" sz="1800" kern="1200" dirty="0" err="1"/>
            <a:t>serta</a:t>
          </a:r>
          <a:r>
            <a:rPr lang="en-US" sz="1800" kern="1200" dirty="0"/>
            <a:t> </a:t>
          </a:r>
          <a:r>
            <a:rPr lang="en-US" sz="1800" kern="1200" dirty="0" err="1"/>
            <a:t>organisasi</a:t>
          </a:r>
          <a:r>
            <a:rPr lang="en-US" sz="1800" kern="1200" dirty="0"/>
            <a:t>- </a:t>
          </a:r>
          <a:r>
            <a:rPr lang="en-US" sz="1800" kern="1200" dirty="0" err="1"/>
            <a:t>organisasi</a:t>
          </a:r>
          <a:r>
            <a:rPr lang="en-US" sz="1800" kern="1200" dirty="0"/>
            <a:t> </a:t>
          </a:r>
          <a:r>
            <a:rPr lang="en-US" sz="1800" kern="1200" dirty="0" err="1"/>
            <a:t>profesi</a:t>
          </a:r>
          <a:r>
            <a:rPr lang="en-US" sz="1800" kern="1200" dirty="0"/>
            <a:t> </a:t>
          </a:r>
          <a:r>
            <a:rPr lang="en-US" sz="1800" kern="1200" dirty="0" err="1"/>
            <a:t>kepemudaan</a:t>
          </a:r>
          <a:r>
            <a:rPr lang="en-US" sz="1800" kern="1200" dirty="0"/>
            <a:t> </a:t>
          </a:r>
          <a:r>
            <a:rPr lang="en-US" sz="1800" kern="1200" dirty="0" err="1"/>
            <a:t>mulai</a:t>
          </a:r>
          <a:r>
            <a:rPr lang="en-US" sz="1800" kern="1200" dirty="0"/>
            <a:t> </a:t>
          </a:r>
          <a:r>
            <a:rPr lang="en-US" sz="1800" kern="1200" dirty="0" err="1"/>
            <a:t>diperkenalkan</a:t>
          </a:r>
          <a:r>
            <a:rPr lang="en-US" sz="1800" kern="1200" dirty="0"/>
            <a:t> </a:t>
          </a:r>
          <a:r>
            <a:rPr lang="en-US" sz="1800" kern="1200" dirty="0" err="1"/>
            <a:t>melalui</a:t>
          </a:r>
          <a:r>
            <a:rPr lang="en-US" sz="1800" kern="1200" dirty="0"/>
            <a:t> </a:t>
          </a:r>
          <a:r>
            <a:rPr lang="en-US" sz="1800" kern="1200" dirty="0" err="1"/>
            <a:t>kebijakan</a:t>
          </a:r>
          <a:r>
            <a:rPr lang="en-US" sz="1800" kern="1200" dirty="0"/>
            <a:t> NKK/BKK, </a:t>
          </a:r>
          <a:r>
            <a:rPr lang="en-US" sz="1800" kern="1200" dirty="0" err="1"/>
            <a:t>maka</a:t>
          </a:r>
          <a:r>
            <a:rPr lang="en-US" sz="1800" kern="1200" dirty="0"/>
            <a:t> PMII </a:t>
          </a:r>
          <a:r>
            <a:rPr lang="en-US" sz="1800" kern="1200" dirty="0" err="1"/>
            <a:t>menuntut</a:t>
          </a:r>
          <a:r>
            <a:rPr lang="en-US" sz="1800" kern="1200" dirty="0"/>
            <a:t> </a:t>
          </a:r>
          <a:r>
            <a:rPr lang="en-US" sz="1800" kern="1200" dirty="0" err="1"/>
            <a:t>adanya</a:t>
          </a:r>
          <a:r>
            <a:rPr lang="en-US" sz="1800" kern="1200" dirty="0"/>
            <a:t> </a:t>
          </a:r>
          <a:r>
            <a:rPr lang="en-US" sz="1800" kern="1200" dirty="0" err="1"/>
            <a:t>pemikiran</a:t>
          </a:r>
          <a:r>
            <a:rPr lang="en-US" sz="1800" kern="1200" dirty="0"/>
            <a:t> </a:t>
          </a:r>
          <a:r>
            <a:rPr lang="en-US" sz="1800" kern="1200" dirty="0" err="1"/>
            <a:t>realistis</a:t>
          </a:r>
          <a:r>
            <a:rPr lang="en-US" sz="1800" kern="1200" dirty="0"/>
            <a:t>. 14 </a:t>
          </a:r>
          <a:r>
            <a:rPr lang="en-US" sz="1800" kern="1200" dirty="0" err="1"/>
            <a:t>Juli</a:t>
          </a:r>
          <a:r>
            <a:rPr lang="en-US" sz="1800" kern="1200" dirty="0"/>
            <a:t> 1971 </a:t>
          </a:r>
          <a:r>
            <a:rPr lang="en-US" sz="1800" kern="1200" dirty="0" err="1"/>
            <a:t>melalui</a:t>
          </a:r>
          <a:r>
            <a:rPr lang="en-US" sz="1800" kern="1200" dirty="0"/>
            <a:t> </a:t>
          </a:r>
          <a:r>
            <a:rPr lang="en-US" sz="1800" kern="1200" dirty="0" err="1"/>
            <a:t>Mubes</a:t>
          </a:r>
          <a:r>
            <a:rPr lang="en-US" sz="1800" kern="1200" dirty="0"/>
            <a:t> di </a:t>
          </a:r>
          <a:r>
            <a:rPr lang="en-US" sz="1800" kern="1200" dirty="0" err="1"/>
            <a:t>Murnajati</a:t>
          </a:r>
          <a:r>
            <a:rPr lang="en-US" sz="1800" kern="1200" dirty="0"/>
            <a:t>, PMII </a:t>
          </a:r>
          <a:r>
            <a:rPr lang="en-US" sz="1800" kern="1200" dirty="0" err="1"/>
            <a:t>mencanangkan</a:t>
          </a:r>
          <a:r>
            <a:rPr lang="en-US" sz="1800" kern="1200" dirty="0"/>
            <a:t> </a:t>
          </a:r>
          <a:r>
            <a:rPr lang="en-US" sz="1800" kern="1200" dirty="0" err="1"/>
            <a:t>independensi</a:t>
          </a:r>
          <a:r>
            <a:rPr lang="en-US" sz="1800" kern="1200" dirty="0"/>
            <a:t>, </a:t>
          </a:r>
          <a:r>
            <a:rPr lang="en-US" sz="1800" kern="1200" dirty="0" err="1"/>
            <a:t>terlepas</a:t>
          </a:r>
          <a:r>
            <a:rPr lang="en-US" sz="1800" kern="1200" dirty="0"/>
            <a:t> </a:t>
          </a:r>
          <a:r>
            <a:rPr lang="en-US" sz="1800" kern="1200" dirty="0" err="1"/>
            <a:t>dari</a:t>
          </a:r>
          <a:r>
            <a:rPr lang="en-US" sz="1800" kern="1200" dirty="0"/>
            <a:t> </a:t>
          </a:r>
          <a:r>
            <a:rPr lang="en-US" sz="1800" kern="1200" dirty="0" err="1"/>
            <a:t>organisasi</a:t>
          </a:r>
          <a:r>
            <a:rPr lang="en-US" sz="1800" kern="1200" dirty="0"/>
            <a:t> </a:t>
          </a:r>
          <a:r>
            <a:rPr lang="en-US" sz="1800" kern="1200" dirty="0" err="1"/>
            <a:t>manapun</a:t>
          </a:r>
          <a:r>
            <a:rPr lang="en-US" sz="1800" kern="1200" dirty="0"/>
            <a:t> (</a:t>
          </a:r>
          <a:r>
            <a:rPr lang="en-US" sz="1800" kern="1200" dirty="0" err="1"/>
            <a:t>terkenal</a:t>
          </a:r>
          <a:r>
            <a:rPr lang="en-US" sz="1800" kern="1200" dirty="0"/>
            <a:t> </a:t>
          </a:r>
          <a:r>
            <a:rPr lang="en-US" sz="1800" kern="1200" dirty="0" err="1"/>
            <a:t>dengan</a:t>
          </a:r>
          <a:r>
            <a:rPr lang="en-US" sz="1800" kern="1200" dirty="0"/>
            <a:t> </a:t>
          </a:r>
          <a:r>
            <a:rPr lang="en-US" sz="1800" kern="1200" dirty="0" err="1"/>
            <a:t>Deklarasi</a:t>
          </a:r>
          <a:r>
            <a:rPr lang="en-US" sz="1800" kern="1200" dirty="0"/>
            <a:t> </a:t>
          </a:r>
          <a:r>
            <a:rPr lang="en-US" sz="1800" kern="1200" dirty="0" err="1"/>
            <a:t>Murnajati</a:t>
          </a:r>
          <a:r>
            <a:rPr lang="en-US" sz="1800" kern="1200" dirty="0"/>
            <a:t>). </a:t>
          </a:r>
          <a:r>
            <a:rPr lang="en-US" sz="1800" kern="1200" dirty="0" err="1"/>
            <a:t>Kemudian</a:t>
          </a:r>
          <a:r>
            <a:rPr lang="en-US" sz="1800" kern="1200" dirty="0"/>
            <a:t> pada </a:t>
          </a:r>
          <a:r>
            <a:rPr lang="en-US" sz="1800" kern="1200" dirty="0" err="1"/>
            <a:t>kongres</a:t>
          </a:r>
          <a:r>
            <a:rPr lang="en-US" sz="1800" kern="1200" dirty="0"/>
            <a:t> </a:t>
          </a:r>
          <a:r>
            <a:rPr lang="en-US" sz="1800" kern="1200" dirty="0" err="1"/>
            <a:t>tahun</a:t>
          </a:r>
          <a:r>
            <a:rPr lang="en-US" sz="1800" kern="1200" dirty="0"/>
            <a:t> 1973 di </a:t>
          </a:r>
          <a:r>
            <a:rPr lang="en-US" sz="1800" kern="1200" dirty="0" err="1"/>
            <a:t>Ciloto</a:t>
          </a:r>
          <a:r>
            <a:rPr lang="en-US" sz="1800" kern="1200" dirty="0"/>
            <a:t>, </a:t>
          </a:r>
          <a:r>
            <a:rPr lang="en-US" sz="1800" kern="1200" dirty="0" err="1"/>
            <a:t>Jawa</a:t>
          </a:r>
          <a:r>
            <a:rPr lang="en-US" sz="1800" kern="1200" dirty="0"/>
            <a:t> Barat, </a:t>
          </a:r>
          <a:r>
            <a:rPr lang="en-US" sz="1800" kern="1200" dirty="0" err="1"/>
            <a:t>diwujudkanlah</a:t>
          </a:r>
          <a:r>
            <a:rPr lang="en-US" sz="1800" kern="1200" dirty="0"/>
            <a:t> Manifest </a:t>
          </a:r>
          <a:r>
            <a:rPr lang="en-US" sz="1800" kern="1200" dirty="0" err="1"/>
            <a:t>Independensi</a:t>
          </a:r>
          <a:r>
            <a:rPr lang="en-US" sz="1800" kern="1200" dirty="0"/>
            <a:t> PMII.</a:t>
          </a:r>
        </a:p>
      </dsp:txBody>
      <dsp:txXfrm>
        <a:off x="131480" y="131480"/>
        <a:ext cx="6910570" cy="24304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6F0D2-D726-437C-B5EA-7A79EE6C34CF}">
      <dsp:nvSpPr>
        <dsp:cNvPr id="0" name=""/>
        <dsp:cNvSpPr/>
      </dsp:nvSpPr>
      <dsp:spPr>
        <a:xfrm>
          <a:off x="0" y="62595"/>
          <a:ext cx="3583172" cy="287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Khalid </a:t>
          </a:r>
          <a:r>
            <a:rPr lang="en-US" sz="1200" kern="1200" dirty="0" err="1"/>
            <a:t>Mawardi</a:t>
          </a:r>
          <a:r>
            <a:rPr lang="en-US" sz="1200" kern="1200" dirty="0"/>
            <a:t> (Jakarta)</a:t>
          </a:r>
        </a:p>
      </dsp:txBody>
      <dsp:txXfrm>
        <a:off x="14050" y="76645"/>
        <a:ext cx="3555072" cy="259719"/>
      </dsp:txXfrm>
    </dsp:sp>
    <dsp:sp modelId="{20DDB0F3-B641-4937-8CCF-2D51EF694BED}">
      <dsp:nvSpPr>
        <dsp:cNvPr id="0" name=""/>
        <dsp:cNvSpPr/>
      </dsp:nvSpPr>
      <dsp:spPr>
        <a:xfrm>
          <a:off x="0" y="384975"/>
          <a:ext cx="3583172" cy="28781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 Said Budairy (Jakarta)</a:t>
          </a:r>
        </a:p>
      </dsp:txBody>
      <dsp:txXfrm>
        <a:off x="14050" y="399025"/>
        <a:ext cx="3555072" cy="259719"/>
      </dsp:txXfrm>
    </dsp:sp>
    <dsp:sp modelId="{CFE0AA1D-3D9C-4046-A4F2-D86B2BAA1F6E}">
      <dsp:nvSpPr>
        <dsp:cNvPr id="0" name=""/>
        <dsp:cNvSpPr/>
      </dsp:nvSpPr>
      <dsp:spPr>
        <a:xfrm>
          <a:off x="0" y="707355"/>
          <a:ext cx="3583172" cy="28781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 Sobich Ubaid (Jakarta)</a:t>
          </a:r>
        </a:p>
      </dsp:txBody>
      <dsp:txXfrm>
        <a:off x="14050" y="721405"/>
        <a:ext cx="3555072" cy="259719"/>
      </dsp:txXfrm>
    </dsp:sp>
    <dsp:sp modelId="{098F79C5-EA2B-4531-8107-DCDFAC9737CB}">
      <dsp:nvSpPr>
        <dsp:cNvPr id="0" name=""/>
        <dsp:cNvSpPr/>
      </dsp:nvSpPr>
      <dsp:spPr>
        <a:xfrm>
          <a:off x="0" y="997837"/>
          <a:ext cx="3583172" cy="28781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Makmun Syukri (Bandung)</a:t>
          </a:r>
        </a:p>
      </dsp:txBody>
      <dsp:txXfrm>
        <a:off x="14050" y="1011887"/>
        <a:ext cx="3555072" cy="259719"/>
      </dsp:txXfrm>
    </dsp:sp>
    <dsp:sp modelId="{86821C92-3879-4108-BB50-3134229F26C7}">
      <dsp:nvSpPr>
        <dsp:cNvPr id="0" name=""/>
        <dsp:cNvSpPr/>
      </dsp:nvSpPr>
      <dsp:spPr>
        <a:xfrm>
          <a:off x="0" y="1352115"/>
          <a:ext cx="3583172" cy="287819"/>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Hilman (Bandung)</a:t>
          </a:r>
        </a:p>
      </dsp:txBody>
      <dsp:txXfrm>
        <a:off x="14050" y="1366165"/>
        <a:ext cx="3555072" cy="259719"/>
      </dsp:txXfrm>
    </dsp:sp>
    <dsp:sp modelId="{799AE299-9CC1-4F45-9173-1D713966A1AE}">
      <dsp:nvSpPr>
        <dsp:cNvPr id="0" name=""/>
        <dsp:cNvSpPr/>
      </dsp:nvSpPr>
      <dsp:spPr>
        <a:xfrm>
          <a:off x="0" y="1674495"/>
          <a:ext cx="3583172" cy="287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Ismail Makki (Yogyakarta)</a:t>
          </a:r>
        </a:p>
      </dsp:txBody>
      <dsp:txXfrm>
        <a:off x="14050" y="1688545"/>
        <a:ext cx="3555072" cy="259719"/>
      </dsp:txXfrm>
    </dsp:sp>
    <dsp:sp modelId="{92141CC4-EA85-4461-A3C0-4DAA5FFD9DE2}">
      <dsp:nvSpPr>
        <dsp:cNvPr id="0" name=""/>
        <dsp:cNvSpPr/>
      </dsp:nvSpPr>
      <dsp:spPr>
        <a:xfrm>
          <a:off x="0" y="1996875"/>
          <a:ext cx="3583172" cy="28781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Munsif Nakhrowi (Yogyakarta)</a:t>
          </a:r>
        </a:p>
      </dsp:txBody>
      <dsp:txXfrm>
        <a:off x="14050" y="2010925"/>
        <a:ext cx="3555072" cy="259719"/>
      </dsp:txXfrm>
    </dsp:sp>
    <dsp:sp modelId="{3C8439AD-B583-418D-B137-FF25104D0891}">
      <dsp:nvSpPr>
        <dsp:cNvPr id="0" name=""/>
        <dsp:cNvSpPr/>
      </dsp:nvSpPr>
      <dsp:spPr>
        <a:xfrm>
          <a:off x="0" y="2319255"/>
          <a:ext cx="3583172" cy="28781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Nuril Huda Suaidi (Surakarta)</a:t>
          </a:r>
        </a:p>
      </dsp:txBody>
      <dsp:txXfrm>
        <a:off x="14050" y="2333305"/>
        <a:ext cx="3555072" cy="259719"/>
      </dsp:txXfrm>
    </dsp:sp>
    <dsp:sp modelId="{357478B9-604C-4190-9463-C9BCBA5EEC58}">
      <dsp:nvSpPr>
        <dsp:cNvPr id="0" name=""/>
        <dsp:cNvSpPr/>
      </dsp:nvSpPr>
      <dsp:spPr>
        <a:xfrm>
          <a:off x="0" y="2641635"/>
          <a:ext cx="3583172" cy="28781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Laily Mansyur (Surakarta)</a:t>
          </a:r>
        </a:p>
      </dsp:txBody>
      <dsp:txXfrm>
        <a:off x="14050" y="2655685"/>
        <a:ext cx="3555072" cy="259719"/>
      </dsp:txXfrm>
    </dsp:sp>
    <dsp:sp modelId="{99D1DC0B-7EDF-4107-8DAB-30F3655DB4E5}">
      <dsp:nvSpPr>
        <dsp:cNvPr id="0" name=""/>
        <dsp:cNvSpPr/>
      </dsp:nvSpPr>
      <dsp:spPr>
        <a:xfrm>
          <a:off x="0" y="2964015"/>
          <a:ext cx="3583172" cy="287819"/>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Abd. Wahhab Jaelani (Semarang)</a:t>
          </a:r>
        </a:p>
      </dsp:txBody>
      <dsp:txXfrm>
        <a:off x="14050" y="2978065"/>
        <a:ext cx="3555072" cy="259719"/>
      </dsp:txXfrm>
    </dsp:sp>
    <dsp:sp modelId="{6B346215-88FE-428B-A359-2342A5772708}">
      <dsp:nvSpPr>
        <dsp:cNvPr id="0" name=""/>
        <dsp:cNvSpPr/>
      </dsp:nvSpPr>
      <dsp:spPr>
        <a:xfrm>
          <a:off x="0" y="3286395"/>
          <a:ext cx="3583172" cy="287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Hizbulloh Huda (Surabaya)</a:t>
          </a:r>
        </a:p>
      </dsp:txBody>
      <dsp:txXfrm>
        <a:off x="14050" y="3300445"/>
        <a:ext cx="3555072" cy="259719"/>
      </dsp:txXfrm>
    </dsp:sp>
    <dsp:sp modelId="{A6635985-293F-4C4D-96AC-1A41EBCE5EA5}">
      <dsp:nvSpPr>
        <dsp:cNvPr id="0" name=""/>
        <dsp:cNvSpPr/>
      </dsp:nvSpPr>
      <dsp:spPr>
        <a:xfrm>
          <a:off x="0" y="3608775"/>
          <a:ext cx="3583172" cy="28781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M. Kholid Narbuko (Malang)</a:t>
          </a:r>
        </a:p>
      </dsp:txBody>
      <dsp:txXfrm>
        <a:off x="14050" y="3622825"/>
        <a:ext cx="3555072" cy="259719"/>
      </dsp:txXfrm>
    </dsp:sp>
    <dsp:sp modelId="{CC734C7F-EAC5-409F-B631-635D95F2882D}">
      <dsp:nvSpPr>
        <dsp:cNvPr id="0" name=""/>
        <dsp:cNvSpPr/>
      </dsp:nvSpPr>
      <dsp:spPr>
        <a:xfrm>
          <a:off x="0" y="3931155"/>
          <a:ext cx="3583172" cy="28781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Ahmad Hussein (Makassar)</a:t>
          </a:r>
        </a:p>
      </dsp:txBody>
      <dsp:txXfrm>
        <a:off x="14050" y="3945205"/>
        <a:ext cx="3555072" cy="2597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CD7E1-6C83-425B-AC34-6956CB112E75}">
      <dsp:nvSpPr>
        <dsp:cNvPr id="0" name=""/>
        <dsp:cNvSpPr/>
      </dsp:nvSpPr>
      <dsp:spPr>
        <a:xfrm rot="5400000">
          <a:off x="285586" y="1158004"/>
          <a:ext cx="846761" cy="140899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FCB94-1EB1-4A1A-8A36-67E9208126D6}">
      <dsp:nvSpPr>
        <dsp:cNvPr id="0" name=""/>
        <dsp:cNvSpPr/>
      </dsp:nvSpPr>
      <dsp:spPr>
        <a:xfrm>
          <a:off x="144240" y="1578989"/>
          <a:ext cx="1272046" cy="1115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TRI MOTTO</a:t>
          </a:r>
          <a:r>
            <a:rPr lang="en-US" sz="1400" kern="1200" dirty="0"/>
            <a:t> </a:t>
          </a:r>
          <a:r>
            <a:rPr lang="en-US" sz="1400" kern="1200" dirty="0" err="1"/>
            <a:t>Dzikir</a:t>
          </a:r>
          <a:r>
            <a:rPr lang="en-US" sz="1400" kern="1200" dirty="0"/>
            <a:t>, </a:t>
          </a:r>
          <a:r>
            <a:rPr lang="en-US" sz="1400" kern="1200" dirty="0" err="1"/>
            <a:t>Fikir</a:t>
          </a:r>
          <a:r>
            <a:rPr lang="en-US" sz="1400" kern="1200" dirty="0"/>
            <a:t> dan Amal </a:t>
          </a:r>
          <a:r>
            <a:rPr lang="en-US" sz="1400" kern="1200" dirty="0" err="1"/>
            <a:t>Sholeh</a:t>
          </a:r>
          <a:endParaRPr lang="en-US" sz="1400" kern="1200" dirty="0"/>
        </a:p>
      </dsp:txBody>
      <dsp:txXfrm>
        <a:off x="144240" y="1578989"/>
        <a:ext cx="1272046" cy="1115022"/>
      </dsp:txXfrm>
    </dsp:sp>
    <dsp:sp modelId="{B016F039-65BB-49B7-A7CB-E4D9BA522A2B}">
      <dsp:nvSpPr>
        <dsp:cNvPr id="0" name=""/>
        <dsp:cNvSpPr/>
      </dsp:nvSpPr>
      <dsp:spPr>
        <a:xfrm>
          <a:off x="1176277" y="1054272"/>
          <a:ext cx="240008" cy="24000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3651BC-CB1E-4809-A32A-EA6B4085240A}">
      <dsp:nvSpPr>
        <dsp:cNvPr id="0" name=""/>
        <dsp:cNvSpPr/>
      </dsp:nvSpPr>
      <dsp:spPr>
        <a:xfrm rot="5400000">
          <a:off x="1842818" y="772665"/>
          <a:ext cx="846761" cy="140899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8D41B-1807-4201-8974-FFAFB4C00BD6}">
      <dsp:nvSpPr>
        <dsp:cNvPr id="0" name=""/>
        <dsp:cNvSpPr/>
      </dsp:nvSpPr>
      <dsp:spPr>
        <a:xfrm>
          <a:off x="1701473" y="1193650"/>
          <a:ext cx="1272046" cy="1115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TRI KHIDMAT </a:t>
          </a:r>
          <a:r>
            <a:rPr lang="en-US" sz="1400" kern="1200" dirty="0" err="1"/>
            <a:t>Taqwa</a:t>
          </a:r>
          <a:r>
            <a:rPr lang="en-US" sz="1400" kern="1200" dirty="0"/>
            <a:t>, </a:t>
          </a:r>
          <a:r>
            <a:rPr lang="en-US" sz="1400" kern="1200" dirty="0" err="1"/>
            <a:t>Intelektual</a:t>
          </a:r>
          <a:r>
            <a:rPr lang="en-US" sz="1400" kern="1200" dirty="0"/>
            <a:t> dan </a:t>
          </a:r>
          <a:r>
            <a:rPr lang="en-US" sz="1400" kern="1200" dirty="0" err="1"/>
            <a:t>Profesional</a:t>
          </a:r>
          <a:endParaRPr lang="en-US" sz="1400" kern="1200" dirty="0"/>
        </a:p>
      </dsp:txBody>
      <dsp:txXfrm>
        <a:off x="1701473" y="1193650"/>
        <a:ext cx="1272046" cy="1115022"/>
      </dsp:txXfrm>
    </dsp:sp>
    <dsp:sp modelId="{A0BFC745-F076-48B2-AAC9-20DEFFAA1246}">
      <dsp:nvSpPr>
        <dsp:cNvPr id="0" name=""/>
        <dsp:cNvSpPr/>
      </dsp:nvSpPr>
      <dsp:spPr>
        <a:xfrm>
          <a:off x="2733510" y="668934"/>
          <a:ext cx="240008" cy="24000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2ACBB-CA70-4A45-A6FB-A1FD2773DB79}">
      <dsp:nvSpPr>
        <dsp:cNvPr id="0" name=""/>
        <dsp:cNvSpPr/>
      </dsp:nvSpPr>
      <dsp:spPr>
        <a:xfrm rot="5400000">
          <a:off x="3400051" y="387326"/>
          <a:ext cx="846761" cy="140899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27691-2F01-489E-80C3-588A522264FF}">
      <dsp:nvSpPr>
        <dsp:cNvPr id="0" name=""/>
        <dsp:cNvSpPr/>
      </dsp:nvSpPr>
      <dsp:spPr>
        <a:xfrm>
          <a:off x="3258706" y="808311"/>
          <a:ext cx="1272046" cy="1115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TRI KOMITMEN </a:t>
          </a:r>
          <a:r>
            <a:rPr lang="en-US" sz="1400" kern="1200" dirty="0" err="1"/>
            <a:t>Kejujuran</a:t>
          </a:r>
          <a:r>
            <a:rPr lang="en-US" sz="1400" kern="1200" dirty="0"/>
            <a:t>, </a:t>
          </a:r>
          <a:r>
            <a:rPr lang="en-US" sz="1400" kern="1200" dirty="0" err="1"/>
            <a:t>Kebenaran</a:t>
          </a:r>
          <a:r>
            <a:rPr lang="en-US" sz="1400" kern="1200" dirty="0"/>
            <a:t> dan </a:t>
          </a:r>
          <a:r>
            <a:rPr lang="en-US" sz="1400" kern="1200" dirty="0" err="1"/>
            <a:t>Keadilan</a:t>
          </a:r>
          <a:endParaRPr lang="en-US" sz="1400" kern="1200" dirty="0"/>
        </a:p>
      </dsp:txBody>
      <dsp:txXfrm>
        <a:off x="3258706" y="808311"/>
        <a:ext cx="1272046" cy="1115022"/>
      </dsp:txXfrm>
    </dsp:sp>
    <dsp:sp modelId="{9F27BFB6-C21F-45FD-860E-DCBD303D69D1}">
      <dsp:nvSpPr>
        <dsp:cNvPr id="0" name=""/>
        <dsp:cNvSpPr/>
      </dsp:nvSpPr>
      <dsp:spPr>
        <a:xfrm>
          <a:off x="4290743" y="283595"/>
          <a:ext cx="240008" cy="24000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B60D09-D682-4921-AD18-10510AF973AA}">
      <dsp:nvSpPr>
        <dsp:cNvPr id="0" name=""/>
        <dsp:cNvSpPr/>
      </dsp:nvSpPr>
      <dsp:spPr>
        <a:xfrm rot="5400000">
          <a:off x="4957284" y="1988"/>
          <a:ext cx="846761" cy="140899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5F34EA-99A3-4CB7-A981-11E3179D77E1}">
      <dsp:nvSpPr>
        <dsp:cNvPr id="0" name=""/>
        <dsp:cNvSpPr/>
      </dsp:nvSpPr>
      <dsp:spPr>
        <a:xfrm>
          <a:off x="4815939" y="422973"/>
          <a:ext cx="1272046" cy="1115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CITRA DIRI KADER</a:t>
          </a:r>
        </a:p>
        <a:p>
          <a:pPr marL="0" lvl="0" indent="0" algn="l" defTabSz="622300">
            <a:lnSpc>
              <a:spcPct val="90000"/>
            </a:lnSpc>
            <a:spcBef>
              <a:spcPct val="0"/>
            </a:spcBef>
            <a:spcAft>
              <a:spcPct val="35000"/>
            </a:spcAft>
            <a:buNone/>
          </a:pPr>
          <a:r>
            <a:rPr lang="en-US" sz="1400" b="1" kern="1200" dirty="0"/>
            <a:t> </a:t>
          </a:r>
          <a:r>
            <a:rPr lang="en-US" sz="1400" kern="1200" dirty="0" err="1"/>
            <a:t>Ulul</a:t>
          </a:r>
          <a:r>
            <a:rPr lang="en-US" sz="1400" kern="1200" dirty="0"/>
            <a:t> </a:t>
          </a:r>
          <a:r>
            <a:rPr lang="en-US" sz="1400" kern="1200" dirty="0" err="1"/>
            <a:t>Albab</a:t>
          </a:r>
          <a:endParaRPr lang="en-US" sz="1400" kern="1200" dirty="0"/>
        </a:p>
      </dsp:txBody>
      <dsp:txXfrm>
        <a:off x="4815939" y="422973"/>
        <a:ext cx="1272046" cy="111502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EC7BA-D967-438E-982E-3C7706DE5C4F}">
      <dsp:nvSpPr>
        <dsp:cNvPr id="0" name=""/>
        <dsp:cNvSpPr/>
      </dsp:nvSpPr>
      <dsp:spPr>
        <a:xfrm>
          <a:off x="0" y="645987"/>
          <a:ext cx="5711455" cy="8613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6E709-8B20-47ED-BFC8-E948F701F880}">
      <dsp:nvSpPr>
        <dsp:cNvPr id="0" name=""/>
        <dsp:cNvSpPr/>
      </dsp:nvSpPr>
      <dsp:spPr>
        <a:xfrm>
          <a:off x="2509" y="0"/>
          <a:ext cx="1656545" cy="86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Anggaran Dasar (AD PMII)</a:t>
          </a:r>
        </a:p>
      </dsp:txBody>
      <dsp:txXfrm>
        <a:off x="2509" y="0"/>
        <a:ext cx="1656545" cy="861316"/>
      </dsp:txXfrm>
    </dsp:sp>
    <dsp:sp modelId="{6757A3D9-9C8F-4555-AC4D-4EF53CC5155D}">
      <dsp:nvSpPr>
        <dsp:cNvPr id="0" name=""/>
        <dsp:cNvSpPr/>
      </dsp:nvSpPr>
      <dsp:spPr>
        <a:xfrm>
          <a:off x="723117" y="968980"/>
          <a:ext cx="215329" cy="21532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C45AF-4161-4E2D-8DCB-13462CCAE17E}">
      <dsp:nvSpPr>
        <dsp:cNvPr id="0" name=""/>
        <dsp:cNvSpPr/>
      </dsp:nvSpPr>
      <dsp:spPr>
        <a:xfrm>
          <a:off x="1741882" y="1291974"/>
          <a:ext cx="1656545" cy="86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err="1"/>
            <a:t>Anggaran</a:t>
          </a:r>
          <a:r>
            <a:rPr lang="en-US" sz="1500" kern="1200" dirty="0"/>
            <a:t> </a:t>
          </a:r>
          <a:r>
            <a:rPr lang="en-US" sz="1500" kern="1200" dirty="0" err="1"/>
            <a:t>Rumah</a:t>
          </a:r>
          <a:r>
            <a:rPr lang="en-US" sz="1500" kern="1200" dirty="0"/>
            <a:t> </a:t>
          </a:r>
          <a:r>
            <a:rPr lang="en-US" sz="1500" kern="1200" dirty="0" err="1"/>
            <a:t>Tangga</a:t>
          </a:r>
          <a:r>
            <a:rPr lang="en-US" sz="1500" kern="1200" dirty="0"/>
            <a:t> (ART PMII)</a:t>
          </a:r>
        </a:p>
      </dsp:txBody>
      <dsp:txXfrm>
        <a:off x="1741882" y="1291974"/>
        <a:ext cx="1656545" cy="861316"/>
      </dsp:txXfrm>
    </dsp:sp>
    <dsp:sp modelId="{81DB6122-2260-4FF7-A260-B96D3B805092}">
      <dsp:nvSpPr>
        <dsp:cNvPr id="0" name=""/>
        <dsp:cNvSpPr/>
      </dsp:nvSpPr>
      <dsp:spPr>
        <a:xfrm>
          <a:off x="2462490" y="968980"/>
          <a:ext cx="215329" cy="21532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0B32F-9075-47EA-8CA8-85D5F0DFB3CE}">
      <dsp:nvSpPr>
        <dsp:cNvPr id="0" name=""/>
        <dsp:cNvSpPr/>
      </dsp:nvSpPr>
      <dsp:spPr>
        <a:xfrm>
          <a:off x="3481254" y="0"/>
          <a:ext cx="1656545" cy="86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Peraturan Organisasi (PO PMII)</a:t>
          </a:r>
        </a:p>
      </dsp:txBody>
      <dsp:txXfrm>
        <a:off x="3481254" y="0"/>
        <a:ext cx="1656545" cy="861316"/>
      </dsp:txXfrm>
    </dsp:sp>
    <dsp:sp modelId="{90ED5C0A-48F9-424B-BCB0-CD9140E23D26}">
      <dsp:nvSpPr>
        <dsp:cNvPr id="0" name=""/>
        <dsp:cNvSpPr/>
      </dsp:nvSpPr>
      <dsp:spPr>
        <a:xfrm>
          <a:off x="4201862" y="968980"/>
          <a:ext cx="215329" cy="21532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36312-593F-448C-92D6-2E44CF7CEF11}">
      <dsp:nvSpPr>
        <dsp:cNvPr id="0" name=""/>
        <dsp:cNvSpPr/>
      </dsp:nvSpPr>
      <dsp:spPr>
        <a:xfrm>
          <a:off x="0" y="9767"/>
          <a:ext cx="3965942" cy="4077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PENGURUS BESAR (PB)</a:t>
          </a:r>
        </a:p>
      </dsp:txBody>
      <dsp:txXfrm>
        <a:off x="19904" y="29671"/>
        <a:ext cx="3926134" cy="367937"/>
      </dsp:txXfrm>
    </dsp:sp>
    <dsp:sp modelId="{409FB2F9-95E8-4F4E-9040-7D26BB4E5670}">
      <dsp:nvSpPr>
        <dsp:cNvPr id="0" name=""/>
        <dsp:cNvSpPr/>
      </dsp:nvSpPr>
      <dsp:spPr>
        <a:xfrm>
          <a:off x="0" y="466472"/>
          <a:ext cx="3965942" cy="40774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PENGURUS KOORDINATOR CABANG (PKC)</a:t>
          </a:r>
        </a:p>
      </dsp:txBody>
      <dsp:txXfrm>
        <a:off x="19904" y="486376"/>
        <a:ext cx="3926134" cy="367937"/>
      </dsp:txXfrm>
    </dsp:sp>
    <dsp:sp modelId="{28F0740A-80DD-4B4A-8767-6322ABD23F69}">
      <dsp:nvSpPr>
        <dsp:cNvPr id="0" name=""/>
        <dsp:cNvSpPr/>
      </dsp:nvSpPr>
      <dsp:spPr>
        <a:xfrm>
          <a:off x="0" y="923177"/>
          <a:ext cx="3965942" cy="40774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PENGURUS CABANG (PC)</a:t>
          </a:r>
        </a:p>
      </dsp:txBody>
      <dsp:txXfrm>
        <a:off x="19904" y="943081"/>
        <a:ext cx="3926134" cy="367937"/>
      </dsp:txXfrm>
    </dsp:sp>
    <dsp:sp modelId="{A7FA6869-AF15-4D24-AFAA-531D413B4D52}">
      <dsp:nvSpPr>
        <dsp:cNvPr id="0" name=""/>
        <dsp:cNvSpPr/>
      </dsp:nvSpPr>
      <dsp:spPr>
        <a:xfrm>
          <a:off x="0" y="1379882"/>
          <a:ext cx="3965942" cy="40774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PENGURUS KOMISARIAT (PK)</a:t>
          </a:r>
        </a:p>
      </dsp:txBody>
      <dsp:txXfrm>
        <a:off x="19904" y="1399786"/>
        <a:ext cx="3926134" cy="367937"/>
      </dsp:txXfrm>
    </dsp:sp>
    <dsp:sp modelId="{65D86381-C366-4EBF-8F10-9126D81A5796}">
      <dsp:nvSpPr>
        <dsp:cNvPr id="0" name=""/>
        <dsp:cNvSpPr/>
      </dsp:nvSpPr>
      <dsp:spPr>
        <a:xfrm>
          <a:off x="0" y="1846355"/>
          <a:ext cx="3965942" cy="40774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PENGURUS RAYON (PR)</a:t>
          </a:r>
        </a:p>
      </dsp:txBody>
      <dsp:txXfrm>
        <a:off x="19904" y="1866259"/>
        <a:ext cx="3926134" cy="36793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CD7E1-6C83-425B-AC34-6956CB112E75}">
      <dsp:nvSpPr>
        <dsp:cNvPr id="0" name=""/>
        <dsp:cNvSpPr/>
      </dsp:nvSpPr>
      <dsp:spPr>
        <a:xfrm rot="5400000">
          <a:off x="241688" y="1370598"/>
          <a:ext cx="724401" cy="120538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FCB94-1EB1-4A1A-8A36-67E9208126D6}">
      <dsp:nvSpPr>
        <dsp:cNvPr id="0" name=""/>
        <dsp:cNvSpPr/>
      </dsp:nvSpPr>
      <dsp:spPr>
        <a:xfrm>
          <a:off x="120767" y="1730749"/>
          <a:ext cx="1088230" cy="95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RAPAT TAHUNAN ANGGOTA RAYON (RTAR</a:t>
          </a:r>
          <a:r>
            <a:rPr lang="en-US" sz="1400" kern="1200" dirty="0"/>
            <a:t>)</a:t>
          </a:r>
        </a:p>
      </dsp:txBody>
      <dsp:txXfrm>
        <a:off x="120767" y="1730749"/>
        <a:ext cx="1088230" cy="953898"/>
      </dsp:txXfrm>
    </dsp:sp>
    <dsp:sp modelId="{B016F039-65BB-49B7-A7CB-E4D9BA522A2B}">
      <dsp:nvSpPr>
        <dsp:cNvPr id="0" name=""/>
        <dsp:cNvSpPr/>
      </dsp:nvSpPr>
      <dsp:spPr>
        <a:xfrm>
          <a:off x="1003672" y="1281856"/>
          <a:ext cx="205326" cy="20532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3651BC-CB1E-4809-A32A-EA6B4085240A}">
      <dsp:nvSpPr>
        <dsp:cNvPr id="0" name=""/>
        <dsp:cNvSpPr/>
      </dsp:nvSpPr>
      <dsp:spPr>
        <a:xfrm rot="5400000">
          <a:off x="1573895" y="1040942"/>
          <a:ext cx="724401" cy="120538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8D41B-1807-4201-8974-FFAFB4C00BD6}">
      <dsp:nvSpPr>
        <dsp:cNvPr id="0" name=""/>
        <dsp:cNvSpPr/>
      </dsp:nvSpPr>
      <dsp:spPr>
        <a:xfrm>
          <a:off x="1452975" y="1401093"/>
          <a:ext cx="1088230" cy="95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RAPAT</a:t>
          </a:r>
          <a:r>
            <a:rPr lang="en-US" sz="1200" kern="1200" baseline="0" dirty="0"/>
            <a:t> TAHUNAN KOMISARIAT (RTK)</a:t>
          </a:r>
          <a:endParaRPr lang="en-US" sz="1200" kern="1200" dirty="0"/>
        </a:p>
      </dsp:txBody>
      <dsp:txXfrm>
        <a:off x="1452975" y="1401093"/>
        <a:ext cx="1088230" cy="953898"/>
      </dsp:txXfrm>
    </dsp:sp>
    <dsp:sp modelId="{A0BFC745-F076-48B2-AAC9-20DEFFAA1246}">
      <dsp:nvSpPr>
        <dsp:cNvPr id="0" name=""/>
        <dsp:cNvSpPr/>
      </dsp:nvSpPr>
      <dsp:spPr>
        <a:xfrm>
          <a:off x="2335879" y="952200"/>
          <a:ext cx="205326" cy="20532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2ACBB-CA70-4A45-A6FB-A1FD2773DB79}">
      <dsp:nvSpPr>
        <dsp:cNvPr id="0" name=""/>
        <dsp:cNvSpPr/>
      </dsp:nvSpPr>
      <dsp:spPr>
        <a:xfrm rot="5400000">
          <a:off x="2906102" y="711286"/>
          <a:ext cx="724401" cy="120538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27691-2F01-489E-80C3-588A522264FF}">
      <dsp:nvSpPr>
        <dsp:cNvPr id="0" name=""/>
        <dsp:cNvSpPr/>
      </dsp:nvSpPr>
      <dsp:spPr>
        <a:xfrm>
          <a:off x="2785182" y="1071437"/>
          <a:ext cx="1088230" cy="95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KONFERENSI</a:t>
          </a:r>
          <a:r>
            <a:rPr lang="en-US" sz="1200" kern="1200" baseline="0" dirty="0"/>
            <a:t> CABANG (KONFERCAB)</a:t>
          </a:r>
          <a:endParaRPr lang="en-US" sz="1200" kern="1200" dirty="0"/>
        </a:p>
      </dsp:txBody>
      <dsp:txXfrm>
        <a:off x="2785182" y="1071437"/>
        <a:ext cx="1088230" cy="953898"/>
      </dsp:txXfrm>
    </dsp:sp>
    <dsp:sp modelId="{9F27BFB6-C21F-45FD-860E-DCBD303D69D1}">
      <dsp:nvSpPr>
        <dsp:cNvPr id="0" name=""/>
        <dsp:cNvSpPr/>
      </dsp:nvSpPr>
      <dsp:spPr>
        <a:xfrm>
          <a:off x="3668086" y="622544"/>
          <a:ext cx="205326" cy="20532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B60D09-D682-4921-AD18-10510AF973AA}">
      <dsp:nvSpPr>
        <dsp:cNvPr id="0" name=""/>
        <dsp:cNvSpPr/>
      </dsp:nvSpPr>
      <dsp:spPr>
        <a:xfrm rot="5400000">
          <a:off x="4238310" y="381630"/>
          <a:ext cx="724401" cy="120538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5F34EA-99A3-4CB7-A981-11E3179D77E1}">
      <dsp:nvSpPr>
        <dsp:cNvPr id="0" name=""/>
        <dsp:cNvSpPr/>
      </dsp:nvSpPr>
      <dsp:spPr>
        <a:xfrm>
          <a:off x="4117389" y="741781"/>
          <a:ext cx="1088230" cy="95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KONFERENSI</a:t>
          </a:r>
          <a:r>
            <a:rPr lang="en-US" sz="1200" kern="1200" baseline="0" dirty="0"/>
            <a:t> KOORDINATOR CABANG (KONKOORCAB)</a:t>
          </a:r>
          <a:endParaRPr lang="en-US" sz="1200" kern="1200" dirty="0"/>
        </a:p>
      </dsp:txBody>
      <dsp:txXfrm>
        <a:off x="4117389" y="741781"/>
        <a:ext cx="1088230" cy="953898"/>
      </dsp:txXfrm>
    </dsp:sp>
    <dsp:sp modelId="{D28BB75B-6EFB-4810-9D91-5A95A8998B72}">
      <dsp:nvSpPr>
        <dsp:cNvPr id="0" name=""/>
        <dsp:cNvSpPr/>
      </dsp:nvSpPr>
      <dsp:spPr>
        <a:xfrm>
          <a:off x="5000293" y="292888"/>
          <a:ext cx="205326" cy="205326"/>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A7D20-2E62-4292-857D-F0E2A003ED0E}">
      <dsp:nvSpPr>
        <dsp:cNvPr id="0" name=""/>
        <dsp:cNvSpPr/>
      </dsp:nvSpPr>
      <dsp:spPr>
        <a:xfrm rot="5400000">
          <a:off x="5570517" y="51974"/>
          <a:ext cx="724401" cy="120538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B44AD-55EF-4272-A203-004EFC298C53}">
      <dsp:nvSpPr>
        <dsp:cNvPr id="0" name=""/>
        <dsp:cNvSpPr/>
      </dsp:nvSpPr>
      <dsp:spPr>
        <a:xfrm>
          <a:off x="5449596" y="412125"/>
          <a:ext cx="1088230" cy="95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KONGRES</a:t>
          </a:r>
        </a:p>
        <a:p>
          <a:pPr marL="0" lvl="0" indent="0" algn="l" defTabSz="533400">
            <a:lnSpc>
              <a:spcPct val="90000"/>
            </a:lnSpc>
            <a:spcBef>
              <a:spcPct val="0"/>
            </a:spcBef>
            <a:spcAft>
              <a:spcPct val="35000"/>
            </a:spcAft>
            <a:buNone/>
          </a:pPr>
          <a:endParaRPr lang="en-US" sz="1200" kern="1200" dirty="0"/>
        </a:p>
      </dsp:txBody>
      <dsp:txXfrm>
        <a:off x="5449596" y="412125"/>
        <a:ext cx="1088230" cy="953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37715-22B3-41D9-89EB-E3565070AAF0}">
      <dsp:nvSpPr>
        <dsp:cNvPr id="0" name=""/>
        <dsp:cNvSpPr/>
      </dsp:nvSpPr>
      <dsp:spPr>
        <a:xfrm>
          <a:off x="-407847" y="0"/>
          <a:ext cx="4012019" cy="4012019"/>
        </a:xfrm>
        <a:prstGeom prst="triangl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00ECD-5520-4CF8-BF52-ABC21E236052}">
      <dsp:nvSpPr>
        <dsp:cNvPr id="0" name=""/>
        <dsp:cNvSpPr/>
      </dsp:nvSpPr>
      <dsp:spPr>
        <a:xfrm>
          <a:off x="740999" y="901163"/>
          <a:ext cx="4322136" cy="2701597"/>
        </a:xfrm>
        <a:prstGeom prst="round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err="1">
              <a:solidFill>
                <a:srgbClr val="0070C0"/>
              </a:solidFill>
            </a:rPr>
            <a:t>Pergerakan</a:t>
          </a:r>
          <a:r>
            <a:rPr lang="en-US" sz="2000" b="1" kern="1200" dirty="0">
              <a:solidFill>
                <a:srgbClr val="0070C0"/>
              </a:solidFill>
            </a:rPr>
            <a:t> </a:t>
          </a:r>
          <a:r>
            <a:rPr lang="en-US" sz="2000" b="1" kern="1200" dirty="0" err="1">
              <a:solidFill>
                <a:srgbClr val="0070C0"/>
              </a:solidFill>
            </a:rPr>
            <a:t>Mahasiswa</a:t>
          </a:r>
          <a:r>
            <a:rPr lang="en-US" sz="2000" b="1" kern="1200" dirty="0">
              <a:solidFill>
                <a:srgbClr val="0070C0"/>
              </a:solidFill>
            </a:rPr>
            <a:t> Islam Indonesia </a:t>
          </a:r>
          <a:r>
            <a:rPr lang="en-US" sz="1800" kern="1200" dirty="0" err="1"/>
            <a:t>didirikan</a:t>
          </a:r>
          <a:r>
            <a:rPr lang="en-US" sz="1800" kern="1200" dirty="0"/>
            <a:t> di Surabaya pada </a:t>
          </a:r>
          <a:r>
            <a:rPr lang="en-US" sz="1800" kern="1200" dirty="0" err="1"/>
            <a:t>tanggal</a:t>
          </a:r>
          <a:r>
            <a:rPr lang="en-US" sz="1800" kern="1200" dirty="0"/>
            <a:t> 21 </a:t>
          </a:r>
          <a:r>
            <a:rPr lang="en-US" sz="1800" kern="1200" dirty="0" err="1"/>
            <a:t>Syawal</a:t>
          </a:r>
          <a:r>
            <a:rPr lang="en-US" sz="1800" kern="1200" dirty="0"/>
            <a:t> 1379 H, </a:t>
          </a:r>
          <a:r>
            <a:rPr lang="en-US" sz="1800" kern="1200" dirty="0" err="1"/>
            <a:t>bertepatan</a:t>
          </a:r>
          <a:r>
            <a:rPr lang="en-US" sz="1800" kern="1200" dirty="0"/>
            <a:t> </a:t>
          </a:r>
          <a:r>
            <a:rPr lang="en-US" sz="1800" kern="1200" dirty="0" err="1"/>
            <a:t>dengan</a:t>
          </a:r>
          <a:r>
            <a:rPr lang="en-US" sz="1800" kern="1200" dirty="0"/>
            <a:t> 17 April M. (AD PMII BAB I </a:t>
          </a:r>
          <a:r>
            <a:rPr lang="en-US" sz="1800" kern="1200" dirty="0" err="1"/>
            <a:t>Pasal</a:t>
          </a:r>
          <a:r>
            <a:rPr lang="en-US" sz="1800" kern="1200" dirty="0"/>
            <a:t> 1 </a:t>
          </a:r>
          <a:r>
            <a:rPr lang="en-US" sz="1800" kern="1200" dirty="0" err="1"/>
            <a:t>Poin</a:t>
          </a:r>
          <a:r>
            <a:rPr lang="en-US" sz="1800" kern="1200" dirty="0"/>
            <a:t> 2). PMII </a:t>
          </a:r>
          <a:r>
            <a:rPr lang="en-US" sz="1800" kern="1200" dirty="0" err="1"/>
            <a:t>Berazaskan</a:t>
          </a:r>
          <a:r>
            <a:rPr lang="en-US" sz="1800" kern="1200" dirty="0"/>
            <a:t> Pancasila (AD PMII BAB II </a:t>
          </a:r>
          <a:r>
            <a:rPr lang="en-US" sz="1800" kern="1200" dirty="0" err="1"/>
            <a:t>Pasal</a:t>
          </a:r>
          <a:r>
            <a:rPr lang="en-US" sz="1800" kern="1200" dirty="0"/>
            <a:t> 2)</a:t>
          </a:r>
        </a:p>
      </dsp:txBody>
      <dsp:txXfrm>
        <a:off x="872880" y="1033044"/>
        <a:ext cx="4058374" cy="2437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98CC1-85AE-4DE9-B2A1-6F08AC40E68D}">
      <dsp:nvSpPr>
        <dsp:cNvPr id="0" name=""/>
        <dsp:cNvSpPr/>
      </dsp:nvSpPr>
      <dsp:spPr>
        <a:xfrm>
          <a:off x="0" y="0"/>
          <a:ext cx="2876108" cy="2876108"/>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F768C-4A96-4B93-A43F-B419C4F80AFE}">
      <dsp:nvSpPr>
        <dsp:cNvPr id="0" name=""/>
        <dsp:cNvSpPr/>
      </dsp:nvSpPr>
      <dsp:spPr>
        <a:xfrm>
          <a:off x="1438054" y="0"/>
          <a:ext cx="7333807" cy="2876108"/>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n-US" sz="3000" kern="1200" dirty="0"/>
            <a:t>“</a:t>
          </a:r>
          <a:r>
            <a:rPr lang="en-US" sz="3000" kern="1200" dirty="0" err="1"/>
            <a:t>Terbentuknya</a:t>
          </a:r>
          <a:r>
            <a:rPr lang="en-US" sz="3000" kern="1200" dirty="0"/>
            <a:t> </a:t>
          </a:r>
          <a:r>
            <a:rPr lang="en-US" sz="3000" kern="1200" dirty="0" err="1"/>
            <a:t>pribadi</a:t>
          </a:r>
          <a:r>
            <a:rPr lang="en-US" sz="3000" kern="1200" dirty="0"/>
            <a:t> </a:t>
          </a:r>
          <a:r>
            <a:rPr lang="en-US" sz="3000" kern="1200" dirty="0" err="1"/>
            <a:t>muslim</a:t>
          </a:r>
          <a:r>
            <a:rPr lang="en-US" sz="3000" kern="1200" dirty="0"/>
            <a:t> </a:t>
          </a:r>
          <a:r>
            <a:rPr lang="en-US" sz="3000" kern="1200" dirty="0" err="1"/>
            <a:t>indonesia</a:t>
          </a:r>
          <a:r>
            <a:rPr lang="en-US" sz="3000" kern="1200" dirty="0"/>
            <a:t> yang </a:t>
          </a:r>
          <a:r>
            <a:rPr lang="en-US" sz="3000" kern="1200" dirty="0" err="1"/>
            <a:t>bertaqwa</a:t>
          </a:r>
          <a:r>
            <a:rPr lang="en-US" sz="3000" kern="1200" dirty="0"/>
            <a:t> </a:t>
          </a:r>
          <a:r>
            <a:rPr lang="en-US" sz="3000" kern="1200" dirty="0" err="1"/>
            <a:t>kepada</a:t>
          </a:r>
          <a:r>
            <a:rPr lang="en-US" sz="3000" kern="1200" dirty="0"/>
            <a:t> </a:t>
          </a:r>
          <a:r>
            <a:rPr lang="en-US" sz="3000" kern="1200" dirty="0" err="1"/>
            <a:t>allah</a:t>
          </a:r>
          <a:r>
            <a:rPr lang="en-US" sz="3000" kern="1200" dirty="0"/>
            <a:t> </a:t>
          </a:r>
          <a:r>
            <a:rPr lang="en-US" sz="3000" kern="1200" dirty="0" err="1"/>
            <a:t>swt</a:t>
          </a:r>
          <a:r>
            <a:rPr lang="en-US" sz="3000" kern="1200" dirty="0"/>
            <a:t>, </a:t>
          </a:r>
          <a:r>
            <a:rPr lang="en-US" sz="3000" kern="1200" dirty="0" err="1"/>
            <a:t>berbudi</a:t>
          </a:r>
          <a:r>
            <a:rPr lang="en-US" sz="3000" kern="1200" dirty="0"/>
            <a:t> </a:t>
          </a:r>
          <a:r>
            <a:rPr lang="en-US" sz="3000" kern="1200" dirty="0" err="1"/>
            <a:t>luhur</a:t>
          </a:r>
          <a:r>
            <a:rPr lang="en-US" sz="3000" kern="1200" dirty="0"/>
            <a:t>, </a:t>
          </a:r>
          <a:r>
            <a:rPr lang="en-US" sz="3000" kern="1200" dirty="0" err="1"/>
            <a:t>berilmu</a:t>
          </a:r>
          <a:r>
            <a:rPr lang="en-US" sz="3000" kern="1200" dirty="0"/>
            <a:t>, </a:t>
          </a:r>
          <a:r>
            <a:rPr lang="en-US" sz="3000" kern="1200" dirty="0" err="1"/>
            <a:t>cakap</a:t>
          </a:r>
          <a:r>
            <a:rPr lang="en-US" sz="3000" kern="1200" dirty="0"/>
            <a:t> dan </a:t>
          </a:r>
          <a:r>
            <a:rPr lang="en-US" sz="3000" kern="1200" dirty="0" err="1"/>
            <a:t>bertanggung</a:t>
          </a:r>
          <a:r>
            <a:rPr lang="en-US" sz="3000" kern="1200" dirty="0"/>
            <a:t> </a:t>
          </a:r>
          <a:r>
            <a:rPr lang="en-US" sz="3000" kern="1200" dirty="0" err="1"/>
            <a:t>jawab</a:t>
          </a:r>
          <a:r>
            <a:rPr lang="en-US" sz="3000" kern="1200" dirty="0"/>
            <a:t> </a:t>
          </a:r>
          <a:r>
            <a:rPr lang="en-US" sz="3000" kern="1200" dirty="0" err="1"/>
            <a:t>dalam</a:t>
          </a:r>
          <a:r>
            <a:rPr lang="en-US" sz="3000" kern="1200" dirty="0"/>
            <a:t> </a:t>
          </a:r>
          <a:r>
            <a:rPr lang="en-US" sz="3000" kern="1200" dirty="0" err="1"/>
            <a:t>mengamalkan</a:t>
          </a:r>
          <a:r>
            <a:rPr lang="en-US" sz="3000" kern="1200" dirty="0"/>
            <a:t> </a:t>
          </a:r>
          <a:r>
            <a:rPr lang="en-US" sz="3000" kern="1200" dirty="0" err="1"/>
            <a:t>ilmunya</a:t>
          </a:r>
          <a:r>
            <a:rPr lang="en-US" sz="3000" kern="1200" dirty="0"/>
            <a:t> </a:t>
          </a:r>
          <a:r>
            <a:rPr lang="en-US" sz="3000" kern="1200" dirty="0" err="1"/>
            <a:t>serta</a:t>
          </a:r>
          <a:r>
            <a:rPr lang="en-US" sz="3000" kern="1200" dirty="0"/>
            <a:t> </a:t>
          </a:r>
          <a:r>
            <a:rPr lang="en-US" sz="3000" kern="1200" dirty="0" err="1"/>
            <a:t>komitmen</a:t>
          </a:r>
          <a:r>
            <a:rPr lang="en-US" sz="3000" kern="1200" dirty="0"/>
            <a:t> </a:t>
          </a:r>
          <a:r>
            <a:rPr lang="en-US" sz="3000" kern="1200" dirty="0" err="1"/>
            <a:t>memperjuangkan</a:t>
          </a:r>
          <a:r>
            <a:rPr lang="en-US" sz="3000" kern="1200" dirty="0"/>
            <a:t> </a:t>
          </a:r>
          <a:r>
            <a:rPr lang="en-US" sz="3000" kern="1200" dirty="0" err="1"/>
            <a:t>cita-cita</a:t>
          </a:r>
          <a:r>
            <a:rPr lang="en-US" sz="3000" kern="1200" dirty="0"/>
            <a:t> </a:t>
          </a:r>
          <a:r>
            <a:rPr lang="en-US" sz="3000" kern="1200" dirty="0" err="1"/>
            <a:t>kemerdekaan</a:t>
          </a:r>
          <a:r>
            <a:rPr lang="en-US" sz="3000" kern="1200" dirty="0"/>
            <a:t> Indonesia” (AD PMII BAB IV </a:t>
          </a:r>
          <a:r>
            <a:rPr lang="en-US" sz="3000" kern="1200" dirty="0" err="1"/>
            <a:t>Pasal</a:t>
          </a:r>
          <a:r>
            <a:rPr lang="en-US" sz="3000" kern="1200" dirty="0"/>
            <a:t> 4).</a:t>
          </a:r>
        </a:p>
      </dsp:txBody>
      <dsp:txXfrm>
        <a:off x="1438054" y="0"/>
        <a:ext cx="7333807" cy="2876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49BDD-AB56-418F-84A7-E0A029C7930C}">
      <dsp:nvSpPr>
        <dsp:cNvPr id="0" name=""/>
        <dsp:cNvSpPr/>
      </dsp:nvSpPr>
      <dsp:spPr>
        <a:xfrm>
          <a:off x="0" y="1"/>
          <a:ext cx="9601196" cy="2413587"/>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t>Menghimpun</a:t>
          </a:r>
          <a:r>
            <a:rPr lang="en-US" sz="2400" b="0" kern="1200" dirty="0"/>
            <a:t> dan </a:t>
          </a:r>
          <a:r>
            <a:rPr lang="en-US" sz="2400" b="0" kern="1200" dirty="0" err="1"/>
            <a:t>membina</a:t>
          </a:r>
          <a:r>
            <a:rPr lang="en-US" sz="2400" b="0" kern="1200" dirty="0"/>
            <a:t> </a:t>
          </a:r>
          <a:r>
            <a:rPr lang="en-US" sz="2400" b="0" kern="1200" dirty="0" err="1"/>
            <a:t>mahasiswa</a:t>
          </a:r>
          <a:r>
            <a:rPr lang="en-US" sz="2400" b="0" kern="1200" dirty="0"/>
            <a:t> Islam Indonesia </a:t>
          </a:r>
          <a:r>
            <a:rPr lang="en-US" sz="2400" b="0" kern="1200" dirty="0" err="1"/>
            <a:t>sesuai</a:t>
          </a:r>
          <a:r>
            <a:rPr lang="en-US" sz="2400" b="0" kern="1200" dirty="0"/>
            <a:t> </a:t>
          </a:r>
          <a:r>
            <a:rPr lang="en-US" sz="2400" b="0" kern="1200" dirty="0" err="1"/>
            <a:t>dengan</a:t>
          </a:r>
          <a:r>
            <a:rPr lang="en-US" sz="2400" b="0" kern="1200" dirty="0"/>
            <a:t> </a:t>
          </a:r>
          <a:r>
            <a:rPr lang="en-US" sz="2400" b="0" kern="1200" dirty="0" err="1"/>
            <a:t>sifat</a:t>
          </a:r>
          <a:r>
            <a:rPr lang="en-US" sz="2400" b="0" kern="1200" dirty="0"/>
            <a:t> dan </a:t>
          </a:r>
          <a:r>
            <a:rPr lang="en-US" sz="2400" b="0" kern="1200" dirty="0" err="1"/>
            <a:t>tujuan</a:t>
          </a:r>
          <a:r>
            <a:rPr lang="en-US" sz="2400" b="0" kern="1200" dirty="0"/>
            <a:t> PMII </a:t>
          </a:r>
          <a:r>
            <a:rPr lang="en-US" sz="2400" b="0" kern="1200" dirty="0" err="1"/>
            <a:t>serta</a:t>
          </a:r>
          <a:r>
            <a:rPr lang="en-US" sz="2400" b="0" kern="1200" dirty="0"/>
            <a:t> </a:t>
          </a:r>
          <a:r>
            <a:rPr lang="en-US" sz="2400" b="0" kern="1200" dirty="0" err="1"/>
            <a:t>peraturan</a:t>
          </a:r>
          <a:r>
            <a:rPr lang="en-US" sz="2400" b="0" kern="1200" dirty="0"/>
            <a:t> </a:t>
          </a:r>
          <a:r>
            <a:rPr lang="en-US" sz="2400" b="0" kern="1200" dirty="0" err="1"/>
            <a:t>perundang</a:t>
          </a:r>
          <a:r>
            <a:rPr lang="en-US" sz="2400" b="0" kern="1200" dirty="0"/>
            <a:t>- </a:t>
          </a:r>
          <a:r>
            <a:rPr lang="en-US" sz="2400" b="0" kern="1200" dirty="0" err="1"/>
            <a:t>undangan</a:t>
          </a:r>
          <a:r>
            <a:rPr lang="en-US" sz="2400" b="0" kern="1200" dirty="0"/>
            <a:t> dan </a:t>
          </a:r>
          <a:r>
            <a:rPr lang="en-US" sz="2400" b="0" kern="1200" dirty="0" err="1"/>
            <a:t>paradigma</a:t>
          </a:r>
          <a:r>
            <a:rPr lang="en-US" sz="2400" b="0" kern="1200" dirty="0"/>
            <a:t> PMII yang </a:t>
          </a:r>
          <a:r>
            <a:rPr lang="en-US" sz="2400" b="0" kern="1200" dirty="0" err="1"/>
            <a:t>berlaku.Melaksanakan</a:t>
          </a:r>
          <a:r>
            <a:rPr lang="en-US" sz="2400" b="0" kern="1200" dirty="0"/>
            <a:t> </a:t>
          </a:r>
          <a:r>
            <a:rPr lang="en-US" sz="2400" b="0" kern="1200" dirty="0" err="1"/>
            <a:t>kegiatan-kegiatan</a:t>
          </a:r>
          <a:r>
            <a:rPr lang="en-US" sz="2400" b="0" kern="1200" dirty="0"/>
            <a:t> </a:t>
          </a:r>
          <a:r>
            <a:rPr lang="en-US" sz="2400" b="0" kern="1200" dirty="0" err="1"/>
            <a:t>dalam</a:t>
          </a:r>
          <a:r>
            <a:rPr lang="en-US" sz="2400" b="0" kern="1200" dirty="0"/>
            <a:t> </a:t>
          </a:r>
          <a:r>
            <a:rPr lang="en-US" sz="2400" b="0" kern="1200" dirty="0" err="1"/>
            <a:t>berbagai</a:t>
          </a:r>
          <a:r>
            <a:rPr lang="en-US" sz="2400" b="0" kern="1200" dirty="0"/>
            <a:t> </a:t>
          </a:r>
          <a:r>
            <a:rPr lang="en-US" sz="2400" b="0" kern="1200" dirty="0" err="1"/>
            <a:t>bidang</a:t>
          </a:r>
          <a:r>
            <a:rPr lang="en-US" sz="2400" b="0" kern="1200" dirty="0"/>
            <a:t> </a:t>
          </a:r>
          <a:r>
            <a:rPr lang="en-US" sz="2400" b="0" kern="1200" dirty="0" err="1"/>
            <a:t>sesuai</a:t>
          </a:r>
          <a:r>
            <a:rPr lang="en-US" sz="2400" b="0" kern="1200" dirty="0"/>
            <a:t> </a:t>
          </a:r>
          <a:r>
            <a:rPr lang="en-US" sz="2400" b="0" kern="1200" dirty="0" err="1"/>
            <a:t>dengan</a:t>
          </a:r>
          <a:r>
            <a:rPr lang="en-US" sz="2400" b="0" kern="1200" dirty="0"/>
            <a:t> </a:t>
          </a:r>
          <a:r>
            <a:rPr lang="en-US" sz="2400" b="0" kern="1200" dirty="0" err="1"/>
            <a:t>asas</a:t>
          </a:r>
          <a:r>
            <a:rPr lang="en-US" sz="2400" b="0" kern="1200" dirty="0"/>
            <a:t> dan </a:t>
          </a:r>
          <a:r>
            <a:rPr lang="en-US" sz="2400" b="0" kern="1200" dirty="0" err="1"/>
            <a:t>tujuan</a:t>
          </a:r>
          <a:r>
            <a:rPr lang="en-US" sz="2400" b="0" kern="1200" dirty="0"/>
            <a:t> PMII </a:t>
          </a:r>
          <a:r>
            <a:rPr lang="en-US" sz="2400" b="0" kern="1200" dirty="0" err="1"/>
            <a:t>serta</a:t>
          </a:r>
          <a:r>
            <a:rPr lang="en-US" sz="2400" b="0" kern="1200" dirty="0"/>
            <a:t> </a:t>
          </a:r>
          <a:r>
            <a:rPr lang="en-US" sz="2400" b="0" kern="1200" dirty="0" err="1"/>
            <a:t>mewujudkan</a:t>
          </a:r>
          <a:r>
            <a:rPr lang="en-US" sz="2400" b="0" kern="1200" dirty="0"/>
            <a:t> </a:t>
          </a:r>
          <a:r>
            <a:rPr lang="en-US" sz="2400" b="0" kern="1200" dirty="0" err="1"/>
            <a:t>pribadi</a:t>
          </a:r>
          <a:r>
            <a:rPr lang="en-US" sz="2400" b="0" kern="1200" dirty="0"/>
            <a:t> </a:t>
          </a:r>
          <a:r>
            <a:rPr lang="en-US" sz="2400" b="0" kern="1200" dirty="0" err="1"/>
            <a:t>insan</a:t>
          </a:r>
          <a:r>
            <a:rPr lang="en-US" sz="2400" b="0" kern="1200" dirty="0"/>
            <a:t> </a:t>
          </a:r>
          <a:r>
            <a:rPr lang="en-US" sz="2400" b="0" kern="1200" dirty="0" err="1"/>
            <a:t>ulul</a:t>
          </a:r>
          <a:r>
            <a:rPr lang="en-US" sz="2400" b="0" kern="1200" dirty="0"/>
            <a:t> </a:t>
          </a:r>
          <a:r>
            <a:rPr lang="en-US" sz="2400" b="0" kern="1200" dirty="0" err="1"/>
            <a:t>albab</a:t>
          </a:r>
          <a:r>
            <a:rPr lang="en-US" sz="2400" b="0" kern="1200" dirty="0"/>
            <a:t>. (AD PMII BAB IV </a:t>
          </a:r>
          <a:r>
            <a:rPr lang="en-US" sz="2400" b="0" kern="1200" dirty="0" err="1"/>
            <a:t>Pasal</a:t>
          </a:r>
          <a:r>
            <a:rPr lang="en-US" sz="2400" b="0" kern="1200" dirty="0"/>
            <a:t> 5 </a:t>
          </a:r>
          <a:r>
            <a:rPr lang="en-US" sz="2400" b="0" kern="1200" dirty="0" err="1"/>
            <a:t>Poin</a:t>
          </a:r>
          <a:r>
            <a:rPr lang="en-US" sz="2400" b="0" kern="1200" dirty="0"/>
            <a:t> 1 &amp; 2).</a:t>
          </a:r>
        </a:p>
      </dsp:txBody>
      <dsp:txXfrm>
        <a:off x="117822" y="117823"/>
        <a:ext cx="9365552" cy="2177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8833D-626A-486B-B7EF-0BBE57388B24}">
      <dsp:nvSpPr>
        <dsp:cNvPr id="0" name=""/>
        <dsp:cNvSpPr/>
      </dsp:nvSpPr>
      <dsp:spPr>
        <a:xfrm>
          <a:off x="0" y="504613"/>
          <a:ext cx="4731491" cy="67281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BF1FA-66BE-4459-84CF-C719F466FE0C}">
      <dsp:nvSpPr>
        <dsp:cNvPr id="0" name=""/>
        <dsp:cNvSpPr/>
      </dsp:nvSpPr>
      <dsp:spPr>
        <a:xfrm>
          <a:off x="0" y="0"/>
          <a:ext cx="4258341" cy="672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t>Mahasiswa</a:t>
          </a:r>
          <a:r>
            <a:rPr lang="en-US" sz="1400" kern="1200" dirty="0"/>
            <a:t> </a:t>
          </a:r>
          <a:r>
            <a:rPr lang="en-US" sz="1400" kern="1200" dirty="0" err="1"/>
            <a:t>Golongan</a:t>
          </a:r>
          <a:r>
            <a:rPr lang="en-US" sz="1400" kern="1200" dirty="0"/>
            <a:t> </a:t>
          </a:r>
          <a:r>
            <a:rPr lang="en-US" sz="1400" kern="1200" dirty="0" err="1"/>
            <a:t>generasi</a:t>
          </a:r>
          <a:r>
            <a:rPr lang="en-US" sz="1400" kern="1200" dirty="0"/>
            <a:t> </a:t>
          </a:r>
          <a:r>
            <a:rPr lang="en-US" sz="1400" kern="1200" dirty="0" err="1"/>
            <a:t>muda</a:t>
          </a:r>
          <a:r>
            <a:rPr lang="en-US" sz="1400" kern="1200" dirty="0"/>
            <a:t> yang </a:t>
          </a:r>
          <a:r>
            <a:rPr lang="en-US" sz="1400" kern="1200" dirty="0" err="1"/>
            <a:t>menuntut</a:t>
          </a:r>
          <a:r>
            <a:rPr lang="en-US" sz="1400" kern="1200" dirty="0"/>
            <a:t> </a:t>
          </a:r>
          <a:r>
            <a:rPr lang="en-US" sz="1400" kern="1200" dirty="0" err="1"/>
            <a:t>ilmu</a:t>
          </a:r>
          <a:r>
            <a:rPr lang="en-US" sz="1400" kern="1200" dirty="0"/>
            <a:t> di </a:t>
          </a:r>
          <a:r>
            <a:rPr lang="en-US" sz="1400" kern="1200" dirty="0" err="1"/>
            <a:t>perguruan</a:t>
          </a:r>
          <a:r>
            <a:rPr lang="en-US" sz="1400" kern="1200" dirty="0"/>
            <a:t> </a:t>
          </a:r>
          <a:r>
            <a:rPr lang="en-US" sz="1400" kern="1200" dirty="0" err="1"/>
            <a:t>tinggi</a:t>
          </a:r>
          <a:r>
            <a:rPr lang="en-US" sz="1400" kern="1200" dirty="0"/>
            <a:t> yang </a:t>
          </a:r>
          <a:r>
            <a:rPr lang="en-US" sz="1400" kern="1200" dirty="0" err="1"/>
            <a:t>mempunyai</a:t>
          </a:r>
          <a:r>
            <a:rPr lang="en-US" sz="1400" kern="1200" dirty="0"/>
            <a:t> </a:t>
          </a:r>
          <a:r>
            <a:rPr lang="en-US" sz="1400" kern="1200" dirty="0" err="1"/>
            <a:t>identitas</a:t>
          </a:r>
          <a:r>
            <a:rPr lang="en-US" sz="1400" kern="1200" dirty="0"/>
            <a:t> </a:t>
          </a:r>
          <a:r>
            <a:rPr lang="en-US" sz="1400" kern="1200" dirty="0" err="1"/>
            <a:t>diri</a:t>
          </a:r>
          <a:r>
            <a:rPr lang="en-US" sz="1400" kern="1200" dirty="0"/>
            <a:t>. </a:t>
          </a:r>
          <a:r>
            <a:rPr lang="en-US" sz="1400" kern="1200" dirty="0" err="1"/>
            <a:t>Identitas</a:t>
          </a:r>
          <a:r>
            <a:rPr lang="en-US" sz="1400" kern="1200" dirty="0"/>
            <a:t> </a:t>
          </a:r>
          <a:r>
            <a:rPr lang="en-US" sz="1400" kern="1200" dirty="0" err="1"/>
            <a:t>diri</a:t>
          </a:r>
          <a:r>
            <a:rPr lang="en-US" sz="1400" kern="1200" dirty="0"/>
            <a:t> </a:t>
          </a:r>
          <a:r>
            <a:rPr lang="en-US" sz="1400" kern="1200" dirty="0" err="1"/>
            <a:t>terbangun</a:t>
          </a:r>
          <a:r>
            <a:rPr lang="en-US" sz="1400" kern="1200" dirty="0"/>
            <a:t> oleh </a:t>
          </a:r>
          <a:r>
            <a:rPr lang="en-US" sz="1400" kern="1200" dirty="0" err="1"/>
            <a:t>citra</a:t>
          </a:r>
          <a:r>
            <a:rPr lang="en-US" sz="1400" kern="1200" dirty="0"/>
            <a:t> </a:t>
          </a:r>
          <a:r>
            <a:rPr lang="en-US" sz="1400" kern="1200" dirty="0" err="1"/>
            <a:t>diri</a:t>
          </a:r>
          <a:r>
            <a:rPr lang="en-US" sz="1400" kern="1200" dirty="0"/>
            <a:t> </a:t>
          </a:r>
          <a:r>
            <a:rPr lang="en-US" sz="1400" kern="1200" dirty="0" err="1"/>
            <a:t>sebagai</a:t>
          </a:r>
          <a:r>
            <a:rPr lang="en-US" sz="1400" kern="1200" dirty="0"/>
            <a:t> </a:t>
          </a:r>
          <a:r>
            <a:rPr lang="en-US" sz="1400" kern="1200" dirty="0" err="1"/>
            <a:t>insan</a:t>
          </a:r>
          <a:r>
            <a:rPr lang="en-US" sz="1400" kern="1200" dirty="0"/>
            <a:t> </a:t>
          </a:r>
          <a:r>
            <a:rPr lang="en-US" sz="1400" kern="1200" dirty="0" err="1"/>
            <a:t>religius</a:t>
          </a:r>
          <a:r>
            <a:rPr lang="en-US" sz="1400" kern="1200" dirty="0"/>
            <a:t>, </a:t>
          </a:r>
          <a:r>
            <a:rPr lang="en-US" sz="1400" kern="1200" dirty="0" err="1"/>
            <a:t>akademis</a:t>
          </a:r>
          <a:r>
            <a:rPr lang="en-US" sz="1400" kern="1200" dirty="0"/>
            <a:t>, </a:t>
          </a:r>
          <a:r>
            <a:rPr lang="en-US" sz="1400" kern="1200" dirty="0" err="1"/>
            <a:t>sosial</a:t>
          </a:r>
          <a:r>
            <a:rPr lang="en-US" sz="1400" kern="1200" dirty="0"/>
            <a:t> dan </a:t>
          </a:r>
          <a:r>
            <a:rPr lang="en-US" sz="1400" kern="1200" dirty="0" err="1"/>
            <a:t>mandiri</a:t>
          </a:r>
          <a:r>
            <a:rPr lang="en-US" sz="1400" kern="1200" dirty="0"/>
            <a:t>.</a:t>
          </a:r>
        </a:p>
      </dsp:txBody>
      <dsp:txXfrm>
        <a:off x="0" y="0"/>
        <a:ext cx="4258341" cy="672818"/>
      </dsp:txXfrm>
    </dsp:sp>
    <dsp:sp modelId="{A911FF59-7E37-4228-8A47-F8670F87B67D}">
      <dsp:nvSpPr>
        <dsp:cNvPr id="0" name=""/>
        <dsp:cNvSpPr/>
      </dsp:nvSpPr>
      <dsp:spPr>
        <a:xfrm>
          <a:off x="2045068" y="756920"/>
          <a:ext cx="168204" cy="16820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67EF9-1272-4AFE-9791-B7ABE4FFBB0F}">
      <dsp:nvSpPr>
        <dsp:cNvPr id="0" name=""/>
        <dsp:cNvSpPr/>
      </dsp:nvSpPr>
      <dsp:spPr>
        <a:xfrm>
          <a:off x="0" y="419625"/>
          <a:ext cx="5782337" cy="5595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B04AA-ED18-4045-960A-1964708B2087}">
      <dsp:nvSpPr>
        <dsp:cNvPr id="0" name=""/>
        <dsp:cNvSpPr/>
      </dsp:nvSpPr>
      <dsp:spPr>
        <a:xfrm>
          <a:off x="0" y="0"/>
          <a:ext cx="5204103" cy="55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t>Indonesia</a:t>
          </a:r>
          <a:r>
            <a:rPr lang="en-US" sz="1400" kern="1200" dirty="0"/>
            <a:t> Masyarakat </a:t>
          </a:r>
          <a:r>
            <a:rPr lang="en-US" sz="1400" kern="1200" dirty="0" err="1"/>
            <a:t>bangsa</a:t>
          </a:r>
          <a:r>
            <a:rPr lang="en-US" sz="1400" kern="1200" dirty="0"/>
            <a:t> dan negara Indonesia yang </a:t>
          </a:r>
          <a:r>
            <a:rPr lang="en-US" sz="1400" kern="1200" dirty="0" err="1"/>
            <a:t>mempunyai</a:t>
          </a:r>
          <a:r>
            <a:rPr lang="en-US" sz="1400" kern="1200" dirty="0"/>
            <a:t> </a:t>
          </a:r>
          <a:r>
            <a:rPr lang="en-US" sz="1400" kern="1200" dirty="0" err="1"/>
            <a:t>falsafah</a:t>
          </a:r>
          <a:r>
            <a:rPr lang="en-US" sz="1400" kern="1200" dirty="0"/>
            <a:t> dan </a:t>
          </a:r>
          <a:r>
            <a:rPr lang="en-US" sz="1400" kern="1200" dirty="0" err="1"/>
            <a:t>ideologi</a:t>
          </a:r>
          <a:r>
            <a:rPr lang="en-US" sz="1400" kern="1200" dirty="0"/>
            <a:t> </a:t>
          </a:r>
          <a:r>
            <a:rPr lang="en-US" sz="1400" kern="1200" dirty="0" err="1"/>
            <a:t>bangsa</a:t>
          </a:r>
          <a:r>
            <a:rPr lang="en-US" sz="1400" kern="1200" dirty="0"/>
            <a:t> (Pancasila) </a:t>
          </a:r>
          <a:r>
            <a:rPr lang="en-US" sz="1400" kern="1200" dirty="0" err="1"/>
            <a:t>serta</a:t>
          </a:r>
          <a:r>
            <a:rPr lang="en-US" sz="1400" kern="1200" dirty="0"/>
            <a:t> UUD 1945 </a:t>
          </a:r>
          <a:r>
            <a:rPr lang="en-US" sz="1400" kern="1200" dirty="0" err="1"/>
            <a:t>dengan</a:t>
          </a:r>
          <a:r>
            <a:rPr lang="en-US" sz="1400" kern="1200" dirty="0"/>
            <a:t> </a:t>
          </a:r>
          <a:r>
            <a:rPr lang="en-US" sz="1400" kern="1200" dirty="0" err="1"/>
            <a:t>kesadaran</a:t>
          </a:r>
          <a:r>
            <a:rPr lang="en-US" sz="1400" kern="1200" dirty="0"/>
            <a:t> </a:t>
          </a:r>
          <a:r>
            <a:rPr lang="en-US" sz="1400" kern="1200" dirty="0" err="1"/>
            <a:t>kesatuan</a:t>
          </a:r>
          <a:r>
            <a:rPr lang="en-US" sz="1400" kern="1200" dirty="0"/>
            <a:t> dan </a:t>
          </a:r>
          <a:r>
            <a:rPr lang="en-US" sz="1400" kern="1200" dirty="0" err="1"/>
            <a:t>keutuhan</a:t>
          </a:r>
          <a:r>
            <a:rPr lang="en-US" sz="1400" kern="1200" dirty="0"/>
            <a:t> </a:t>
          </a:r>
          <a:r>
            <a:rPr lang="en-US" sz="1400" kern="1200" dirty="0" err="1"/>
            <a:t>bangsa</a:t>
          </a:r>
          <a:r>
            <a:rPr lang="en-US" sz="1400" kern="1200" dirty="0"/>
            <a:t> dan negara yang </a:t>
          </a:r>
          <a:r>
            <a:rPr lang="en-US" sz="1400" kern="1200" dirty="0" err="1"/>
            <a:t>terbentang</a:t>
          </a:r>
          <a:r>
            <a:rPr lang="en-US" sz="1400" kern="1200" dirty="0"/>
            <a:t> </a:t>
          </a:r>
          <a:r>
            <a:rPr lang="en-US" sz="1400" kern="1200" dirty="0" err="1"/>
            <a:t>dari</a:t>
          </a:r>
          <a:r>
            <a:rPr lang="en-US" sz="1400" kern="1200" dirty="0"/>
            <a:t> </a:t>
          </a:r>
          <a:r>
            <a:rPr lang="en-US" sz="1400" kern="1200" dirty="0" err="1"/>
            <a:t>sabang</a:t>
          </a:r>
          <a:r>
            <a:rPr lang="en-US" sz="1400" kern="1200" dirty="0"/>
            <a:t> </a:t>
          </a:r>
          <a:r>
            <a:rPr lang="en-US" sz="1400" kern="1200" dirty="0" err="1"/>
            <a:t>sampai</a:t>
          </a:r>
          <a:r>
            <a:rPr lang="en-US" sz="1400" kern="1200" dirty="0"/>
            <a:t> </a:t>
          </a:r>
          <a:r>
            <a:rPr lang="en-US" sz="1400" kern="1200" dirty="0" err="1"/>
            <a:t>merauke</a:t>
          </a:r>
          <a:r>
            <a:rPr lang="en-US" sz="1400" kern="1200" dirty="0"/>
            <a:t> yang </a:t>
          </a:r>
          <a:r>
            <a:rPr lang="en-US" sz="1400" kern="1200" dirty="0" err="1"/>
            <a:t>diikat</a:t>
          </a:r>
          <a:r>
            <a:rPr lang="en-US" sz="1400" kern="1200" dirty="0"/>
            <a:t> </a:t>
          </a:r>
          <a:r>
            <a:rPr lang="en-US" sz="1400" kern="1200" dirty="0" err="1"/>
            <a:t>dengan</a:t>
          </a:r>
          <a:r>
            <a:rPr lang="en-US" sz="1400" kern="1200" dirty="0"/>
            <a:t> </a:t>
          </a:r>
          <a:r>
            <a:rPr lang="en-US" sz="1400" kern="1200" dirty="0" err="1"/>
            <a:t>kesadaran</a:t>
          </a:r>
          <a:r>
            <a:rPr lang="en-US" sz="1400" kern="1200" dirty="0"/>
            <a:t> </a:t>
          </a:r>
          <a:r>
            <a:rPr lang="en-US" sz="1400" kern="1200" dirty="0" err="1"/>
            <a:t>wawasan</a:t>
          </a:r>
          <a:r>
            <a:rPr lang="en-US" sz="1400" kern="1200" dirty="0"/>
            <a:t> Nusantara.</a:t>
          </a:r>
        </a:p>
      </dsp:txBody>
      <dsp:txXfrm>
        <a:off x="0" y="0"/>
        <a:ext cx="5204103" cy="559500"/>
      </dsp:txXfrm>
    </dsp:sp>
    <dsp:sp modelId="{4F5742D8-3DE8-4CC6-A065-9E1C59B27D51}">
      <dsp:nvSpPr>
        <dsp:cNvPr id="0" name=""/>
        <dsp:cNvSpPr/>
      </dsp:nvSpPr>
      <dsp:spPr>
        <a:xfrm>
          <a:off x="2532114" y="629437"/>
          <a:ext cx="139875" cy="13987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9CBFD-FC64-44AA-ADBA-515DB2F9C40C}">
      <dsp:nvSpPr>
        <dsp:cNvPr id="0" name=""/>
        <dsp:cNvSpPr/>
      </dsp:nvSpPr>
      <dsp:spPr>
        <a:xfrm>
          <a:off x="0" y="610361"/>
          <a:ext cx="4518840" cy="81381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13345-DA46-4331-B15A-0A3E6A248946}">
      <dsp:nvSpPr>
        <dsp:cNvPr id="0" name=""/>
        <dsp:cNvSpPr/>
      </dsp:nvSpPr>
      <dsp:spPr>
        <a:xfrm>
          <a:off x="0" y="0"/>
          <a:ext cx="4066955" cy="813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t>Pergerakan</a:t>
          </a:r>
          <a:r>
            <a:rPr lang="en-US" sz="1400" kern="1200" dirty="0"/>
            <a:t> </a:t>
          </a:r>
          <a:r>
            <a:rPr lang="en-US" sz="1400" kern="1200" dirty="0" err="1"/>
            <a:t>Menuntut</a:t>
          </a:r>
          <a:r>
            <a:rPr lang="en-US" sz="1400" kern="1200" dirty="0"/>
            <a:t> </a:t>
          </a:r>
          <a:r>
            <a:rPr lang="en-US" sz="1400" kern="1200" dirty="0" err="1"/>
            <a:t>upaya</a:t>
          </a:r>
          <a:r>
            <a:rPr lang="en-US" sz="1400" kern="1200" dirty="0"/>
            <a:t> </a:t>
          </a:r>
          <a:r>
            <a:rPr lang="en-US" sz="1400" kern="1200" dirty="0" err="1"/>
            <a:t>sadar</a:t>
          </a:r>
          <a:r>
            <a:rPr lang="en-US" sz="1400" kern="1200" dirty="0"/>
            <a:t> </a:t>
          </a:r>
          <a:r>
            <a:rPr lang="en-US" sz="1400" kern="1200" dirty="0" err="1"/>
            <a:t>untuk</a:t>
          </a:r>
          <a:r>
            <a:rPr lang="en-US" sz="1400" kern="1200" dirty="0"/>
            <a:t> </a:t>
          </a:r>
          <a:r>
            <a:rPr lang="en-US" sz="1400" kern="1200" dirty="0" err="1"/>
            <a:t>membina</a:t>
          </a:r>
          <a:r>
            <a:rPr lang="en-US" sz="1400" kern="1200" dirty="0"/>
            <a:t> dan </a:t>
          </a:r>
          <a:r>
            <a:rPr lang="en-US" sz="1400" kern="1200" dirty="0" err="1"/>
            <a:t>mengembangkan</a:t>
          </a:r>
          <a:r>
            <a:rPr lang="en-US" sz="1400" kern="1200" dirty="0"/>
            <a:t> </a:t>
          </a:r>
          <a:r>
            <a:rPr lang="en-US" sz="1400" kern="1200" dirty="0" err="1"/>
            <a:t>potensi</a:t>
          </a:r>
          <a:r>
            <a:rPr lang="en-US" sz="1400" kern="1200" dirty="0"/>
            <a:t> </a:t>
          </a:r>
          <a:r>
            <a:rPr lang="en-US" sz="1400" kern="1200" dirty="0" err="1"/>
            <a:t>ke</a:t>
          </a:r>
          <a:r>
            <a:rPr lang="en-US" sz="1400" kern="1200" dirty="0"/>
            <a:t>- </a:t>
          </a:r>
          <a:r>
            <a:rPr lang="en-US" sz="1400" kern="1200" dirty="0" err="1"/>
            <a:t>tuhanan</a:t>
          </a:r>
          <a:r>
            <a:rPr lang="en-US" sz="1400" kern="1200" dirty="0"/>
            <a:t> dan </a:t>
          </a:r>
          <a:r>
            <a:rPr lang="en-US" sz="1400" kern="1200" dirty="0" err="1"/>
            <a:t>potensi</a:t>
          </a:r>
          <a:r>
            <a:rPr lang="en-US" sz="1400" kern="1200" dirty="0"/>
            <a:t> </a:t>
          </a:r>
          <a:r>
            <a:rPr lang="en-US" sz="1400" kern="1200" dirty="0" err="1"/>
            <a:t>kemanusiaan</a:t>
          </a:r>
          <a:r>
            <a:rPr lang="en-US" sz="1400" kern="1200" dirty="0"/>
            <a:t>, agar </a:t>
          </a:r>
          <a:r>
            <a:rPr lang="en-US" sz="1400" kern="1200" dirty="0" err="1"/>
            <a:t>gerak</a:t>
          </a:r>
          <a:r>
            <a:rPr lang="en-US" sz="1400" kern="1200" dirty="0"/>
            <a:t> </a:t>
          </a:r>
          <a:r>
            <a:rPr lang="en-US" sz="1400" kern="1200" dirty="0" err="1"/>
            <a:t>dinamika</a:t>
          </a:r>
          <a:r>
            <a:rPr lang="en-US" sz="1400" kern="1200" dirty="0"/>
            <a:t> </a:t>
          </a:r>
          <a:r>
            <a:rPr lang="en-US" sz="1400" kern="1200" dirty="0" err="1"/>
            <a:t>menuju</a:t>
          </a:r>
          <a:r>
            <a:rPr lang="en-US" sz="1400" kern="1200" dirty="0"/>
            <a:t> </a:t>
          </a:r>
          <a:r>
            <a:rPr lang="en-US" sz="1400" kern="1200" dirty="0" err="1"/>
            <a:t>tujuannya</a:t>
          </a:r>
          <a:r>
            <a:rPr lang="en-US" sz="1400" kern="1200" dirty="0"/>
            <a:t> </a:t>
          </a:r>
          <a:r>
            <a:rPr lang="en-US" sz="1400" kern="1200" dirty="0" err="1"/>
            <a:t>selalu</a:t>
          </a:r>
          <a:r>
            <a:rPr lang="en-US" sz="1400" kern="1200" dirty="0"/>
            <a:t> </a:t>
          </a:r>
          <a:r>
            <a:rPr lang="en-US" sz="1400" kern="1200" dirty="0" err="1"/>
            <a:t>berada</a:t>
          </a:r>
          <a:r>
            <a:rPr lang="en-US" sz="1400" kern="1200" dirty="0"/>
            <a:t> </a:t>
          </a:r>
          <a:r>
            <a:rPr lang="en-US" sz="1400" kern="1200" dirty="0" err="1"/>
            <a:t>didalam</a:t>
          </a:r>
          <a:r>
            <a:rPr lang="en-US" sz="1400" kern="1200" dirty="0"/>
            <a:t> </a:t>
          </a:r>
          <a:r>
            <a:rPr lang="en-US" sz="1400" kern="1200" dirty="0" err="1"/>
            <a:t>kualitas</a:t>
          </a:r>
          <a:r>
            <a:rPr lang="en-US" sz="1400" kern="1200" dirty="0"/>
            <a:t> </a:t>
          </a:r>
          <a:r>
            <a:rPr lang="en-US" sz="1400" kern="1200" dirty="0" err="1"/>
            <a:t>kekhalifaannya</a:t>
          </a:r>
          <a:r>
            <a:rPr lang="en-US" sz="1400" kern="1200" dirty="0"/>
            <a:t>.</a:t>
          </a:r>
        </a:p>
      </dsp:txBody>
      <dsp:txXfrm>
        <a:off x="0" y="0"/>
        <a:ext cx="4066955" cy="813815"/>
      </dsp:txXfrm>
    </dsp:sp>
    <dsp:sp modelId="{7A794C5C-BD08-4965-924A-C1D6998F5278}">
      <dsp:nvSpPr>
        <dsp:cNvPr id="0" name=""/>
        <dsp:cNvSpPr/>
      </dsp:nvSpPr>
      <dsp:spPr>
        <a:xfrm>
          <a:off x="1931751" y="915542"/>
          <a:ext cx="203453" cy="2034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2DDD2-BCF4-411E-829B-D648FFDD3388}">
      <dsp:nvSpPr>
        <dsp:cNvPr id="0" name=""/>
        <dsp:cNvSpPr/>
      </dsp:nvSpPr>
      <dsp:spPr>
        <a:xfrm>
          <a:off x="0" y="458443"/>
          <a:ext cx="6368894" cy="61125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779A2-B52D-4286-B491-B8B4936E8874}">
      <dsp:nvSpPr>
        <dsp:cNvPr id="0" name=""/>
        <dsp:cNvSpPr/>
      </dsp:nvSpPr>
      <dsp:spPr>
        <a:xfrm>
          <a:off x="0" y="0"/>
          <a:ext cx="5732004" cy="611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t>Islam</a:t>
          </a:r>
          <a:r>
            <a:rPr lang="en-US" sz="1400" kern="1200" dirty="0"/>
            <a:t> </a:t>
          </a:r>
          <a:r>
            <a:rPr lang="en-US" sz="1400" kern="1200" dirty="0" err="1"/>
            <a:t>Sebagai</a:t>
          </a:r>
          <a:r>
            <a:rPr lang="en-US" sz="1400" kern="1200" dirty="0"/>
            <a:t> agama yang </a:t>
          </a:r>
          <a:r>
            <a:rPr lang="en-US" sz="1400" kern="1200" dirty="0" err="1"/>
            <a:t>dipahami</a:t>
          </a:r>
          <a:r>
            <a:rPr lang="en-US" sz="1400" kern="1200" dirty="0"/>
            <a:t> </a:t>
          </a:r>
          <a:r>
            <a:rPr lang="en-US" sz="1400" kern="1200" dirty="0" err="1"/>
            <a:t>dengan</a:t>
          </a:r>
          <a:r>
            <a:rPr lang="en-US" sz="1400" kern="1200" dirty="0"/>
            <a:t> </a:t>
          </a:r>
          <a:r>
            <a:rPr lang="en-US" sz="1400" kern="1200" dirty="0" err="1"/>
            <a:t>paradigma</a:t>
          </a:r>
          <a:r>
            <a:rPr lang="en-US" sz="1400" kern="1200" dirty="0"/>
            <a:t> “</a:t>
          </a:r>
          <a:r>
            <a:rPr lang="en-US" sz="1400" kern="1200" dirty="0" err="1"/>
            <a:t>Ahlussunnah</a:t>
          </a:r>
          <a:r>
            <a:rPr lang="en-US" sz="1400" kern="1200" dirty="0"/>
            <a:t> Wal </a:t>
          </a:r>
          <a:r>
            <a:rPr lang="en-US" sz="1400" kern="1200" dirty="0" err="1"/>
            <a:t>Jama’ah</a:t>
          </a:r>
          <a:r>
            <a:rPr lang="en-US" sz="1400" kern="1200" dirty="0"/>
            <a:t>”, </a:t>
          </a:r>
          <a:r>
            <a:rPr lang="en-US" sz="1400" kern="1200" dirty="0" err="1"/>
            <a:t>yaitu</a:t>
          </a:r>
          <a:r>
            <a:rPr lang="en-US" sz="1400" kern="1200" dirty="0"/>
            <a:t> </a:t>
          </a:r>
          <a:r>
            <a:rPr lang="en-US" sz="1400" kern="1200" dirty="0" err="1"/>
            <a:t>konsep</a:t>
          </a:r>
          <a:r>
            <a:rPr lang="en-US" sz="1400" kern="1200" dirty="0"/>
            <a:t> </a:t>
          </a:r>
          <a:r>
            <a:rPr lang="en-US" sz="1400" kern="1200" dirty="0" err="1"/>
            <a:t>pendekatan</a:t>
          </a:r>
          <a:r>
            <a:rPr lang="en-US" sz="1400" kern="1200" dirty="0"/>
            <a:t> </a:t>
          </a:r>
          <a:r>
            <a:rPr lang="en-US" sz="1400" kern="1200" dirty="0" err="1"/>
            <a:t>terhadap</a:t>
          </a:r>
          <a:r>
            <a:rPr lang="en-US" sz="1400" kern="1200" dirty="0"/>
            <a:t> </a:t>
          </a:r>
          <a:r>
            <a:rPr lang="en-US" sz="1400" kern="1200" dirty="0" err="1"/>
            <a:t>ajaran</a:t>
          </a:r>
          <a:r>
            <a:rPr lang="en-US" sz="1400" kern="1200" dirty="0"/>
            <a:t> agama </a:t>
          </a:r>
          <a:r>
            <a:rPr lang="en-US" sz="1400" kern="1200" dirty="0" err="1"/>
            <a:t>islam</a:t>
          </a:r>
          <a:r>
            <a:rPr lang="en-US" sz="1400" kern="1200" dirty="0"/>
            <a:t> </a:t>
          </a:r>
          <a:r>
            <a:rPr lang="en-US" sz="1400" kern="1200" dirty="0" err="1"/>
            <a:t>secara</a:t>
          </a:r>
          <a:r>
            <a:rPr lang="en-US" sz="1400" kern="1200" dirty="0"/>
            <a:t> </a:t>
          </a:r>
          <a:r>
            <a:rPr lang="en-US" sz="1400" kern="1200" dirty="0" err="1"/>
            <a:t>proporsional</a:t>
          </a:r>
          <a:r>
            <a:rPr lang="en-US" sz="1400" kern="1200" dirty="0"/>
            <a:t> </a:t>
          </a:r>
          <a:r>
            <a:rPr lang="en-US" sz="1400" kern="1200" dirty="0" err="1"/>
            <a:t>antara</a:t>
          </a:r>
          <a:r>
            <a:rPr lang="en-US" sz="1400" kern="1200" dirty="0"/>
            <a:t> </a:t>
          </a:r>
          <a:r>
            <a:rPr lang="en-US" sz="1400" kern="1200" dirty="0" err="1"/>
            <a:t>iman</a:t>
          </a:r>
          <a:r>
            <a:rPr lang="en-US" sz="1400" kern="1200" dirty="0"/>
            <a:t>, </a:t>
          </a:r>
          <a:r>
            <a:rPr lang="en-US" sz="1400" kern="1200" dirty="0" err="1"/>
            <a:t>islam</a:t>
          </a:r>
          <a:r>
            <a:rPr lang="en-US" sz="1400" kern="1200" dirty="0"/>
            <a:t> dan </a:t>
          </a:r>
          <a:r>
            <a:rPr lang="en-US" sz="1400" kern="1200" dirty="0" err="1"/>
            <a:t>ihsan</a:t>
          </a:r>
          <a:r>
            <a:rPr lang="en-US" sz="1400" kern="1200" dirty="0"/>
            <a:t> </a:t>
          </a:r>
          <a:r>
            <a:rPr lang="en-US" sz="1400" kern="1200" dirty="0" err="1"/>
            <a:t>yg</a:t>
          </a:r>
          <a:r>
            <a:rPr lang="en-US" sz="1400" kern="1200" dirty="0"/>
            <a:t> </a:t>
          </a:r>
          <a:r>
            <a:rPr lang="en-US" sz="1400" kern="1200" dirty="0" err="1"/>
            <a:t>dalam</a:t>
          </a:r>
          <a:r>
            <a:rPr lang="en-US" sz="1400" kern="1200" dirty="0"/>
            <a:t> </a:t>
          </a:r>
          <a:r>
            <a:rPr lang="en-US" sz="1400" kern="1200" dirty="0" err="1"/>
            <a:t>perilakunya</a:t>
          </a:r>
          <a:r>
            <a:rPr lang="en-US" sz="1400" kern="1200" dirty="0"/>
            <a:t> </a:t>
          </a:r>
          <a:r>
            <a:rPr lang="en-US" sz="1400" kern="1200" dirty="0" err="1"/>
            <a:t>tercermin</a:t>
          </a:r>
          <a:r>
            <a:rPr lang="en-US" sz="1400" kern="1200" dirty="0"/>
            <a:t> </a:t>
          </a:r>
          <a:r>
            <a:rPr lang="en-US" sz="1400" kern="1200" dirty="0" err="1"/>
            <a:t>sifat</a:t>
          </a:r>
          <a:r>
            <a:rPr lang="en-US" sz="1400" kern="1200" dirty="0"/>
            <a:t> </a:t>
          </a:r>
          <a:r>
            <a:rPr lang="en-US" sz="1400" kern="1200" dirty="0" err="1"/>
            <a:t>selektif</a:t>
          </a:r>
          <a:r>
            <a:rPr lang="en-US" sz="1400" kern="1200" dirty="0"/>
            <a:t>, </a:t>
          </a:r>
          <a:r>
            <a:rPr lang="en-US" sz="1400" kern="1200" dirty="0" err="1"/>
            <a:t>akomodatif</a:t>
          </a:r>
          <a:r>
            <a:rPr lang="en-US" sz="1400" kern="1200" dirty="0"/>
            <a:t> dan </a:t>
          </a:r>
          <a:r>
            <a:rPr lang="en-US" sz="1400" kern="1200" dirty="0" err="1"/>
            <a:t>integritas</a:t>
          </a:r>
          <a:r>
            <a:rPr lang="en-US" sz="1400" kern="1200" dirty="0"/>
            <a:t>.</a:t>
          </a:r>
        </a:p>
      </dsp:txBody>
      <dsp:txXfrm>
        <a:off x="0" y="0"/>
        <a:ext cx="5732004" cy="611258"/>
      </dsp:txXfrm>
    </dsp:sp>
    <dsp:sp modelId="{D74D7A2B-6B7B-4D9D-9AA7-DA848B3A7707}">
      <dsp:nvSpPr>
        <dsp:cNvPr id="0" name=""/>
        <dsp:cNvSpPr/>
      </dsp:nvSpPr>
      <dsp:spPr>
        <a:xfrm>
          <a:off x="2789595" y="687665"/>
          <a:ext cx="152814" cy="1528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B8078-359F-4802-86A1-14F7A1CABA61}">
      <dsp:nvSpPr>
        <dsp:cNvPr id="0" name=""/>
        <dsp:cNvSpPr/>
      </dsp:nvSpPr>
      <dsp:spPr>
        <a:xfrm>
          <a:off x="0" y="124129"/>
          <a:ext cx="9601196" cy="13308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Carut</a:t>
          </a:r>
          <a:r>
            <a:rPr lang="en-US" sz="2400" kern="1200" dirty="0"/>
            <a:t> </a:t>
          </a:r>
          <a:r>
            <a:rPr lang="en-US" sz="2400" kern="1200" dirty="0" err="1"/>
            <a:t>marutnya</a:t>
          </a:r>
          <a:r>
            <a:rPr lang="en-US" sz="2400" kern="1200" dirty="0"/>
            <a:t> </a:t>
          </a:r>
          <a:r>
            <a:rPr lang="en-US" sz="2400" kern="1200" dirty="0" err="1"/>
            <a:t>situasi</a:t>
          </a:r>
          <a:r>
            <a:rPr lang="en-US" sz="2400" kern="1200" dirty="0"/>
            <a:t> </a:t>
          </a:r>
          <a:r>
            <a:rPr lang="en-US" sz="2400" kern="1200" dirty="0" err="1"/>
            <a:t>politik</a:t>
          </a:r>
          <a:r>
            <a:rPr lang="en-US" sz="2400" kern="1200" dirty="0"/>
            <a:t> </a:t>
          </a:r>
          <a:r>
            <a:rPr lang="en-US" sz="2400" kern="1200" dirty="0" err="1"/>
            <a:t>bangsa</a:t>
          </a:r>
          <a:r>
            <a:rPr lang="en-US" sz="2400" kern="1200" dirty="0"/>
            <a:t> </a:t>
          </a:r>
          <a:r>
            <a:rPr lang="en-US" sz="2400" kern="1200" dirty="0" err="1"/>
            <a:t>indonesia</a:t>
          </a:r>
          <a:r>
            <a:rPr lang="en-US" sz="2400" kern="1200" dirty="0"/>
            <a:t> </a:t>
          </a:r>
          <a:r>
            <a:rPr lang="en-US" sz="2400" kern="1200" dirty="0" err="1"/>
            <a:t>dalam</a:t>
          </a:r>
          <a:r>
            <a:rPr lang="en-US" sz="2400" kern="1200" dirty="0"/>
            <a:t> </a:t>
          </a:r>
          <a:r>
            <a:rPr lang="en-US" sz="2400" kern="1200" dirty="0" err="1"/>
            <a:t>kurun</a:t>
          </a:r>
          <a:r>
            <a:rPr lang="en-US" sz="2400" kern="1200" dirty="0"/>
            <a:t> </a:t>
          </a:r>
          <a:r>
            <a:rPr lang="en-US" sz="2400" kern="1200" dirty="0" err="1"/>
            <a:t>waktuTidak</a:t>
          </a:r>
          <a:r>
            <a:rPr lang="en-US" sz="2400" kern="1200" dirty="0"/>
            <a:t> </a:t>
          </a:r>
          <a:r>
            <a:rPr lang="en-US" sz="2400" kern="1200" dirty="0" err="1"/>
            <a:t>menentunya</a:t>
          </a:r>
          <a:r>
            <a:rPr lang="en-US" sz="2400" kern="1200" dirty="0"/>
            <a:t> </a:t>
          </a:r>
          <a:r>
            <a:rPr lang="en-US" sz="2400" kern="1200" dirty="0" err="1"/>
            <a:t>sistem</a:t>
          </a:r>
          <a:r>
            <a:rPr lang="en-US" sz="2400" kern="1200" dirty="0"/>
            <a:t> </a:t>
          </a:r>
          <a:r>
            <a:rPr lang="en-US" sz="2400" kern="1200" dirty="0" err="1"/>
            <a:t>pemerintahan</a:t>
          </a:r>
          <a:r>
            <a:rPr lang="en-US" sz="2400" kern="1200" dirty="0"/>
            <a:t> dan </a:t>
          </a:r>
          <a:r>
            <a:rPr lang="en-US" sz="2400" kern="1200" dirty="0" err="1"/>
            <a:t>perundang-undangan</a:t>
          </a:r>
          <a:r>
            <a:rPr lang="en-US" sz="2400" kern="1200" dirty="0"/>
            <a:t> yang </a:t>
          </a:r>
          <a:r>
            <a:rPr lang="en-US" sz="2400" kern="1200" dirty="0" err="1"/>
            <a:t>ada.Pisahnya</a:t>
          </a:r>
          <a:r>
            <a:rPr lang="en-US" sz="2400" kern="1200" dirty="0"/>
            <a:t> NU </a:t>
          </a:r>
          <a:r>
            <a:rPr lang="en-US" sz="2400" kern="1200" dirty="0" err="1"/>
            <a:t>dari</a:t>
          </a:r>
          <a:r>
            <a:rPr lang="en-US" sz="2400" kern="1200" dirty="0"/>
            <a:t> </a:t>
          </a:r>
          <a:r>
            <a:rPr lang="en-US" sz="2400" kern="1200" dirty="0" err="1"/>
            <a:t>Masyumi</a:t>
          </a:r>
          <a:r>
            <a:rPr lang="en-US" sz="2400" kern="1200" dirty="0"/>
            <a:t>.</a:t>
          </a:r>
        </a:p>
      </dsp:txBody>
      <dsp:txXfrm>
        <a:off x="64968" y="189097"/>
        <a:ext cx="9471260" cy="12009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3E4BEDD-801E-48C1-985E-BB7396B5DF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68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0829E-8710-4F0D-A33D-B42CA98BD8CA}"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190580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24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65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188515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76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28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393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26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17977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0829E-8710-4F0D-A33D-B42CA98BD8CA}"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4BEDD-801E-48C1-985E-BB7396B5DF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09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A0829E-8710-4F0D-A33D-B42CA98BD8CA}"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321128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A0829E-8710-4F0D-A33D-B42CA98BD8CA}" type="datetimeFigureOut">
              <a:rPr lang="en-US" smtClean="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4BEDD-801E-48C1-985E-BB7396B5DF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98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0829E-8710-4F0D-A33D-B42CA98BD8CA}" type="datetimeFigureOut">
              <a:rPr lang="en-US" smtClean="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4BEDD-801E-48C1-985E-BB7396B5DF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23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0829E-8710-4F0D-A33D-B42CA98BD8CA}" type="datetimeFigureOut">
              <a:rPr lang="en-US" smtClean="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277123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0829E-8710-4F0D-A33D-B42CA98BD8CA}"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4BEDD-801E-48C1-985E-BB7396B5DF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9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0829E-8710-4F0D-A33D-B42CA98BD8CA}"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4BEDD-801E-48C1-985E-BB7396B5DFCF}" type="slidenum">
              <a:rPr lang="en-US" smtClean="0"/>
              <a:t>‹#›</a:t>
            </a:fld>
            <a:endParaRPr lang="en-US"/>
          </a:p>
        </p:txBody>
      </p:sp>
    </p:spTree>
    <p:extLst>
      <p:ext uri="{BB962C8B-B14F-4D97-AF65-F5344CB8AC3E}">
        <p14:creationId xmlns:p14="http://schemas.microsoft.com/office/powerpoint/2010/main" val="159683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A0829E-8710-4F0D-A33D-B42CA98BD8CA}" type="datetimeFigureOut">
              <a:rPr lang="en-US" smtClean="0"/>
              <a:t>3/19/2022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4BEDD-801E-48C1-985E-BB7396B5DFCF}" type="slidenum">
              <a:rPr lang="en-US" smtClean="0"/>
              <a:t>‹#›</a:t>
            </a:fld>
            <a:endParaRPr lang="en-US"/>
          </a:p>
        </p:txBody>
      </p:sp>
    </p:spTree>
    <p:extLst>
      <p:ext uri="{BB962C8B-B14F-4D97-AF65-F5344CB8AC3E}">
        <p14:creationId xmlns:p14="http://schemas.microsoft.com/office/powerpoint/2010/main" val="2977932658"/>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20A3-E326-4173-B601-55FD85B5DC5C}"/>
              </a:ext>
            </a:extLst>
          </p:cNvPr>
          <p:cNvSpPr>
            <a:spLocks noGrp="1"/>
          </p:cNvSpPr>
          <p:nvPr>
            <p:ph type="title"/>
          </p:nvPr>
        </p:nvSpPr>
        <p:spPr>
          <a:xfrm>
            <a:off x="4307438" y="3542869"/>
            <a:ext cx="7005082" cy="984891"/>
          </a:xfrm>
        </p:spPr>
        <p:txBody>
          <a:bodyPr>
            <a:normAutofit/>
          </a:bodyPr>
          <a:lstStyle/>
          <a:p>
            <a:r>
              <a:rPr lang="en-US" sz="2400" dirty="0">
                <a:latin typeface="Aharoni" panose="02010803020104030203" pitchFamily="2" charset="-79"/>
                <a:cs typeface="Aharoni" panose="02010803020104030203" pitchFamily="2" charset="-79"/>
              </a:rPr>
              <a:t>PMII (HISTORIS, KONSTITUSI, PARADIGMA)</a:t>
            </a:r>
          </a:p>
        </p:txBody>
      </p:sp>
      <p:pic>
        <p:nvPicPr>
          <p:cNvPr id="6" name="Content Placeholder 5">
            <a:extLst>
              <a:ext uri="{FF2B5EF4-FFF2-40B4-BE49-F238E27FC236}">
                <a16:creationId xmlns:a16="http://schemas.microsoft.com/office/drawing/2014/main" id="{19BFE091-5C87-4668-BFE9-9ED8019982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06723" y="2653785"/>
            <a:ext cx="2300715" cy="2763060"/>
          </a:xfrm>
          <a:prstGeom prst="rect">
            <a:avLst/>
          </a:prstGeom>
        </p:spPr>
      </p:pic>
      <p:sp>
        <p:nvSpPr>
          <p:cNvPr id="8" name="Title 1">
            <a:extLst>
              <a:ext uri="{FF2B5EF4-FFF2-40B4-BE49-F238E27FC236}">
                <a16:creationId xmlns:a16="http://schemas.microsoft.com/office/drawing/2014/main" id="{99CDCF6D-2E15-4098-8C81-DC76275540AF}"/>
              </a:ext>
            </a:extLst>
          </p:cNvPr>
          <p:cNvSpPr txBox="1">
            <a:spLocks/>
          </p:cNvSpPr>
          <p:nvPr/>
        </p:nvSpPr>
        <p:spPr>
          <a:xfrm>
            <a:off x="0" y="5416845"/>
            <a:ext cx="4013447" cy="87551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latin typeface="Aharoni" panose="02010803020104030203" pitchFamily="2" charset="-79"/>
                <a:cs typeface="Aharoni" panose="02010803020104030203" pitchFamily="2" charset="-79"/>
              </a:rPr>
              <a:t>NASRUL FIRMANSYAH</a:t>
            </a:r>
          </a:p>
          <a:p>
            <a:r>
              <a:rPr lang="en-US" sz="900" dirty="0">
                <a:latin typeface="+mn-lt"/>
                <a:cs typeface="Times New Roman" panose="02020603050405020304" pitchFamily="18" charset="0"/>
              </a:rPr>
              <a:t>KETUA PC PMII KAB. BEKASI MK 2022-2023</a:t>
            </a:r>
          </a:p>
        </p:txBody>
      </p:sp>
    </p:spTree>
    <p:extLst>
      <p:ext uri="{BB962C8B-B14F-4D97-AF65-F5344CB8AC3E}">
        <p14:creationId xmlns:p14="http://schemas.microsoft.com/office/powerpoint/2010/main" val="409523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E7A3-EAD5-4CFA-9FDC-E2BDD90BAF55}"/>
              </a:ext>
            </a:extLst>
          </p:cNvPr>
          <p:cNvSpPr>
            <a:spLocks noGrp="1"/>
          </p:cNvSpPr>
          <p:nvPr>
            <p:ph type="title"/>
          </p:nvPr>
        </p:nvSpPr>
        <p:spPr>
          <a:xfrm>
            <a:off x="721243" y="780114"/>
            <a:ext cx="1819938" cy="591486"/>
          </a:xfrm>
        </p:spPr>
        <p:txBody>
          <a:bodyPr>
            <a:normAutofit fontScale="90000"/>
          </a:bodyPr>
          <a:lstStyle/>
          <a:p>
            <a:r>
              <a:rPr lang="en-US" dirty="0">
                <a:latin typeface="Agency FB" panose="020B0503020202020204" pitchFamily="34" charset="0"/>
              </a:rPr>
              <a:t>Next…</a:t>
            </a:r>
          </a:p>
        </p:txBody>
      </p:sp>
      <p:graphicFrame>
        <p:nvGraphicFramePr>
          <p:cNvPr id="5" name="Content Placeholder 4">
            <a:extLst>
              <a:ext uri="{FF2B5EF4-FFF2-40B4-BE49-F238E27FC236}">
                <a16:creationId xmlns:a16="http://schemas.microsoft.com/office/drawing/2014/main" id="{BF888050-38EF-41A1-895B-CD8669B9254A}"/>
              </a:ext>
            </a:extLst>
          </p:cNvPr>
          <p:cNvGraphicFramePr>
            <a:graphicFrameLocks noGrp="1"/>
          </p:cNvGraphicFramePr>
          <p:nvPr>
            <p:ph idx="1"/>
            <p:extLst>
              <p:ext uri="{D42A27DB-BD31-4B8C-83A1-F6EECF244321}">
                <p14:modId xmlns:p14="http://schemas.microsoft.com/office/powerpoint/2010/main" val="3292172069"/>
              </p:ext>
            </p:extLst>
          </p:nvPr>
        </p:nvGraphicFramePr>
        <p:xfrm>
          <a:off x="2541181" y="780114"/>
          <a:ext cx="6855341" cy="171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6751D4D-E90F-4E55-A9C1-7A1206F19ECF}"/>
              </a:ext>
            </a:extLst>
          </p:cNvPr>
          <p:cNvGraphicFramePr/>
          <p:nvPr>
            <p:extLst>
              <p:ext uri="{D42A27DB-BD31-4B8C-83A1-F6EECF244321}">
                <p14:modId xmlns:p14="http://schemas.microsoft.com/office/powerpoint/2010/main" val="2170945325"/>
              </p:ext>
            </p:extLst>
          </p:nvPr>
        </p:nvGraphicFramePr>
        <p:xfrm>
          <a:off x="797443" y="2498650"/>
          <a:ext cx="9654361" cy="37213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606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27F5007-AEDA-4155-9FC1-987E1296D254}"/>
              </a:ext>
            </a:extLst>
          </p:cNvPr>
          <p:cNvGraphicFramePr>
            <a:graphicFrameLocks noGrp="1"/>
          </p:cNvGraphicFramePr>
          <p:nvPr>
            <p:ph idx="1"/>
            <p:extLst>
              <p:ext uri="{D42A27DB-BD31-4B8C-83A1-F6EECF244321}">
                <p14:modId xmlns:p14="http://schemas.microsoft.com/office/powerpoint/2010/main" val="1155836016"/>
              </p:ext>
            </p:extLst>
          </p:nvPr>
        </p:nvGraphicFramePr>
        <p:xfrm>
          <a:off x="1054392" y="1020726"/>
          <a:ext cx="5041608" cy="141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8022B0E2-E4F5-477E-A736-CF9BD811F656}"/>
              </a:ext>
            </a:extLst>
          </p:cNvPr>
          <p:cNvGraphicFramePr/>
          <p:nvPr>
            <p:extLst>
              <p:ext uri="{D42A27DB-BD31-4B8C-83A1-F6EECF244321}">
                <p14:modId xmlns:p14="http://schemas.microsoft.com/office/powerpoint/2010/main" val="3754227949"/>
              </p:ext>
            </p:extLst>
          </p:nvPr>
        </p:nvGraphicFramePr>
        <p:xfrm>
          <a:off x="3551274" y="3065907"/>
          <a:ext cx="8640726" cy="28670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035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FE90-6024-4D6D-8BA4-9654F4D26BE6}"/>
              </a:ext>
            </a:extLst>
          </p:cNvPr>
          <p:cNvSpPr>
            <a:spLocks noGrp="1"/>
          </p:cNvSpPr>
          <p:nvPr>
            <p:ph type="title"/>
          </p:nvPr>
        </p:nvSpPr>
        <p:spPr>
          <a:xfrm>
            <a:off x="1242240" y="970913"/>
            <a:ext cx="3265966" cy="698399"/>
          </a:xfrm>
        </p:spPr>
        <p:txBody>
          <a:bodyPr>
            <a:normAutofit/>
          </a:bodyPr>
          <a:lstStyle/>
          <a:p>
            <a:r>
              <a:rPr lang="en-US" sz="3600" b="1" dirty="0">
                <a:latin typeface="Aharoni" panose="02010803020104030203" pitchFamily="2" charset="-79"/>
                <a:cs typeface="Aharoni" panose="02010803020104030203" pitchFamily="2" charset="-79"/>
              </a:rPr>
              <a:t>PENDIRI PMII </a:t>
            </a:r>
            <a:endParaRPr lang="en-US" sz="3600" dirty="0">
              <a:latin typeface="Aharoni" panose="02010803020104030203" pitchFamily="2" charset="-79"/>
              <a:cs typeface="Aharoni" panose="02010803020104030203" pitchFamily="2" charset="-79"/>
            </a:endParaRPr>
          </a:p>
        </p:txBody>
      </p:sp>
      <p:graphicFrame>
        <p:nvGraphicFramePr>
          <p:cNvPr id="4" name="Content Placeholder 3">
            <a:extLst>
              <a:ext uri="{FF2B5EF4-FFF2-40B4-BE49-F238E27FC236}">
                <a16:creationId xmlns:a16="http://schemas.microsoft.com/office/drawing/2014/main" id="{37220FC3-5B4B-4035-8EED-6A60BE934B0C}"/>
              </a:ext>
            </a:extLst>
          </p:cNvPr>
          <p:cNvGraphicFramePr>
            <a:graphicFrameLocks noGrp="1"/>
          </p:cNvGraphicFramePr>
          <p:nvPr>
            <p:ph idx="1"/>
            <p:extLst>
              <p:ext uri="{D42A27DB-BD31-4B8C-83A1-F6EECF244321}">
                <p14:modId xmlns:p14="http://schemas.microsoft.com/office/powerpoint/2010/main" val="2316463517"/>
              </p:ext>
            </p:extLst>
          </p:nvPr>
        </p:nvGraphicFramePr>
        <p:xfrm>
          <a:off x="1158951" y="1889245"/>
          <a:ext cx="3583172" cy="428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32936186-1E2F-47A6-982D-F75F26FD3745}"/>
              </a:ext>
            </a:extLst>
          </p:cNvPr>
          <p:cNvGraphicFramePr/>
          <p:nvPr>
            <p:extLst>
              <p:ext uri="{D42A27DB-BD31-4B8C-83A1-F6EECF244321}">
                <p14:modId xmlns:p14="http://schemas.microsoft.com/office/powerpoint/2010/main" val="2980050351"/>
              </p:ext>
            </p:extLst>
          </p:nvPr>
        </p:nvGraphicFramePr>
        <p:xfrm>
          <a:off x="5316279" y="2310070"/>
          <a:ext cx="6092456" cy="2977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1">
            <a:extLst>
              <a:ext uri="{FF2B5EF4-FFF2-40B4-BE49-F238E27FC236}">
                <a16:creationId xmlns:a16="http://schemas.microsoft.com/office/drawing/2014/main" id="{1EDE4CB5-FE2E-474C-8307-139B43BA6053}"/>
              </a:ext>
            </a:extLst>
          </p:cNvPr>
          <p:cNvSpPr txBox="1">
            <a:spLocks/>
          </p:cNvSpPr>
          <p:nvPr/>
        </p:nvSpPr>
        <p:spPr>
          <a:xfrm>
            <a:off x="6525733" y="1320112"/>
            <a:ext cx="3265966" cy="6983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7" name="Title 1">
            <a:extLst>
              <a:ext uri="{FF2B5EF4-FFF2-40B4-BE49-F238E27FC236}">
                <a16:creationId xmlns:a16="http://schemas.microsoft.com/office/drawing/2014/main" id="{D9DABCD1-95A4-4ABE-B165-A9003FD2A11A}"/>
              </a:ext>
            </a:extLst>
          </p:cNvPr>
          <p:cNvSpPr txBox="1">
            <a:spLocks/>
          </p:cNvSpPr>
          <p:nvPr/>
        </p:nvSpPr>
        <p:spPr>
          <a:xfrm>
            <a:off x="6096000" y="1821517"/>
            <a:ext cx="3265966" cy="6983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Aharoni" panose="02010803020104030203" pitchFamily="2" charset="-79"/>
                <a:cs typeface="Aharoni" panose="02010803020104030203" pitchFamily="2" charset="-79"/>
              </a:rPr>
              <a:t> </a:t>
            </a:r>
            <a:endParaRPr lang="en-US" sz="3600" dirty="0">
              <a:latin typeface="Aharoni" panose="02010803020104030203" pitchFamily="2" charset="-79"/>
              <a:cs typeface="Aharoni" panose="02010803020104030203" pitchFamily="2" charset="-79"/>
            </a:endParaRPr>
          </a:p>
        </p:txBody>
      </p:sp>
      <p:sp>
        <p:nvSpPr>
          <p:cNvPr id="8" name="Title 1">
            <a:extLst>
              <a:ext uri="{FF2B5EF4-FFF2-40B4-BE49-F238E27FC236}">
                <a16:creationId xmlns:a16="http://schemas.microsoft.com/office/drawing/2014/main" id="{0B0C27B2-7310-458F-AD2B-0F8D898E0A89}"/>
              </a:ext>
            </a:extLst>
          </p:cNvPr>
          <p:cNvSpPr txBox="1">
            <a:spLocks/>
          </p:cNvSpPr>
          <p:nvPr/>
        </p:nvSpPr>
        <p:spPr>
          <a:xfrm>
            <a:off x="6444218" y="1570814"/>
            <a:ext cx="3265966" cy="6983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444444"/>
                </a:solidFill>
                <a:latin typeface="Aharoni" panose="02010803020104030203" pitchFamily="2" charset="-79"/>
                <a:cs typeface="Aharoni" panose="02010803020104030203" pitchFamily="2" charset="-79"/>
              </a:rPr>
              <a:t>TRILOGI </a:t>
            </a:r>
            <a:r>
              <a:rPr lang="en-US" sz="3600" b="1" dirty="0">
                <a:latin typeface="Aharoni" panose="02010803020104030203" pitchFamily="2" charset="-79"/>
                <a:cs typeface="Aharoni" panose="02010803020104030203" pitchFamily="2" charset="-79"/>
              </a:rPr>
              <a:t>PMII </a:t>
            </a:r>
            <a:endParaRPr lang="en-US" sz="3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99847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4059-E878-445B-A1C9-7AD2E31D07A3}"/>
              </a:ext>
            </a:extLst>
          </p:cNvPr>
          <p:cNvSpPr>
            <a:spLocks noGrp="1"/>
          </p:cNvSpPr>
          <p:nvPr>
            <p:ph type="title"/>
          </p:nvPr>
        </p:nvSpPr>
        <p:spPr/>
        <p:txBody>
          <a:bodyPr>
            <a:normAutofit/>
          </a:bodyPr>
          <a:lstStyle/>
          <a:p>
            <a:r>
              <a:rPr lang="en-US" sz="4000" b="1" dirty="0">
                <a:latin typeface="Aharoni" panose="02010803020104030203" pitchFamily="2" charset="-79"/>
                <a:cs typeface="Aharoni" panose="02010803020104030203" pitchFamily="2" charset="-79"/>
              </a:rPr>
              <a:t>PERANGKAT KONSTITUSI PMII</a:t>
            </a:r>
            <a:endParaRPr lang="en-US" sz="4000" dirty="0">
              <a:latin typeface="Aharoni" panose="02010803020104030203" pitchFamily="2" charset="-79"/>
              <a:cs typeface="Aharoni" panose="02010803020104030203" pitchFamily="2" charset="-79"/>
            </a:endParaRPr>
          </a:p>
        </p:txBody>
      </p:sp>
      <p:graphicFrame>
        <p:nvGraphicFramePr>
          <p:cNvPr id="4" name="Content Placeholder 3">
            <a:extLst>
              <a:ext uri="{FF2B5EF4-FFF2-40B4-BE49-F238E27FC236}">
                <a16:creationId xmlns:a16="http://schemas.microsoft.com/office/drawing/2014/main" id="{6340630E-DF7B-4B31-81A4-61E792741D3F}"/>
              </a:ext>
            </a:extLst>
          </p:cNvPr>
          <p:cNvGraphicFramePr>
            <a:graphicFrameLocks noGrp="1"/>
          </p:cNvGraphicFramePr>
          <p:nvPr>
            <p:ph idx="1"/>
            <p:extLst>
              <p:ext uri="{D42A27DB-BD31-4B8C-83A1-F6EECF244321}">
                <p14:modId xmlns:p14="http://schemas.microsoft.com/office/powerpoint/2010/main" val="4220769322"/>
              </p:ext>
            </p:extLst>
          </p:nvPr>
        </p:nvGraphicFramePr>
        <p:xfrm>
          <a:off x="3315586" y="2748317"/>
          <a:ext cx="5711455" cy="2153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90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31D7-761B-456D-BC9F-26DD690C6EE0}"/>
              </a:ext>
            </a:extLst>
          </p:cNvPr>
          <p:cNvSpPr>
            <a:spLocks noGrp="1"/>
          </p:cNvSpPr>
          <p:nvPr>
            <p:ph type="title"/>
          </p:nvPr>
        </p:nvSpPr>
        <p:spPr/>
        <p:txBody>
          <a:bodyPr>
            <a:normAutofit/>
          </a:bodyPr>
          <a:lstStyle/>
          <a:p>
            <a:r>
              <a:rPr lang="en-US" sz="3200" dirty="0">
                <a:latin typeface="Aharoni" panose="02010803020104030203" pitchFamily="2" charset="-79"/>
                <a:cs typeface="Aharoni" panose="02010803020104030203" pitchFamily="2" charset="-79"/>
              </a:rPr>
              <a:t>STRUKTUR DAN FORMAT ORGANISASI PMII </a:t>
            </a:r>
          </a:p>
        </p:txBody>
      </p:sp>
      <p:graphicFrame>
        <p:nvGraphicFramePr>
          <p:cNvPr id="5" name="Content Placeholder 4">
            <a:extLst>
              <a:ext uri="{FF2B5EF4-FFF2-40B4-BE49-F238E27FC236}">
                <a16:creationId xmlns:a16="http://schemas.microsoft.com/office/drawing/2014/main" id="{0A2340AC-595E-421D-8E3B-2289593FAB63}"/>
              </a:ext>
            </a:extLst>
          </p:cNvPr>
          <p:cNvGraphicFramePr>
            <a:graphicFrameLocks noGrp="1"/>
          </p:cNvGraphicFramePr>
          <p:nvPr>
            <p:ph idx="1"/>
            <p:extLst>
              <p:ext uri="{D42A27DB-BD31-4B8C-83A1-F6EECF244321}">
                <p14:modId xmlns:p14="http://schemas.microsoft.com/office/powerpoint/2010/main" val="1674140708"/>
              </p:ext>
            </p:extLst>
          </p:nvPr>
        </p:nvGraphicFramePr>
        <p:xfrm>
          <a:off x="1031360" y="2477388"/>
          <a:ext cx="3965942" cy="225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F91A5481-80C1-46CE-BF24-4E54E27D50BA}"/>
              </a:ext>
            </a:extLst>
          </p:cNvPr>
          <p:cNvGraphicFramePr/>
          <p:nvPr>
            <p:extLst>
              <p:ext uri="{D42A27DB-BD31-4B8C-83A1-F6EECF244321}">
                <p14:modId xmlns:p14="http://schemas.microsoft.com/office/powerpoint/2010/main" val="3985259770"/>
              </p:ext>
            </p:extLst>
          </p:nvPr>
        </p:nvGraphicFramePr>
        <p:xfrm>
          <a:off x="4357575" y="3429000"/>
          <a:ext cx="6539023" cy="2977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512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48FC0-8C00-471E-8A3E-4476DF3AAD49}"/>
              </a:ext>
            </a:extLst>
          </p:cNvPr>
          <p:cNvSpPr>
            <a:spLocks noGrp="1"/>
          </p:cNvSpPr>
          <p:nvPr>
            <p:ph idx="1"/>
          </p:nvPr>
        </p:nvSpPr>
        <p:spPr>
          <a:xfrm>
            <a:off x="2381692" y="2636874"/>
            <a:ext cx="7100777" cy="1998921"/>
          </a:xfrm>
        </p:spPr>
        <p:txBody>
          <a:bodyPr>
            <a:normAutofit/>
          </a:bodyPr>
          <a:lstStyle/>
          <a:p>
            <a:pPr marL="0" indent="0" algn="ctr">
              <a:buNone/>
            </a:pPr>
            <a:r>
              <a:rPr lang="en-US" sz="6000" dirty="0">
                <a:latin typeface="Arial Black" panose="020B0A04020102020204" pitchFamily="34" charset="0"/>
              </a:rPr>
              <a:t>APA PMII ITU?</a:t>
            </a:r>
          </a:p>
        </p:txBody>
      </p:sp>
    </p:spTree>
    <p:extLst>
      <p:ext uri="{BB962C8B-B14F-4D97-AF65-F5344CB8AC3E}">
        <p14:creationId xmlns:p14="http://schemas.microsoft.com/office/powerpoint/2010/main" val="27984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4FAB7D1-3E74-455A-919A-6ECDA1D8ACC4}"/>
              </a:ext>
            </a:extLst>
          </p:cNvPr>
          <p:cNvGraphicFramePr>
            <a:graphicFrameLocks noGrp="1"/>
          </p:cNvGraphicFramePr>
          <p:nvPr>
            <p:ph idx="1"/>
            <p:extLst>
              <p:ext uri="{D42A27DB-BD31-4B8C-83A1-F6EECF244321}">
                <p14:modId xmlns:p14="http://schemas.microsoft.com/office/powerpoint/2010/main" val="3069280076"/>
              </p:ext>
            </p:extLst>
          </p:nvPr>
        </p:nvGraphicFramePr>
        <p:xfrm>
          <a:off x="721241" y="3112165"/>
          <a:ext cx="5647660" cy="2033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E7CE45E1-1688-40F3-943C-7440D7382E7D}"/>
              </a:ext>
            </a:extLst>
          </p:cNvPr>
          <p:cNvGraphicFramePr/>
          <p:nvPr>
            <p:extLst>
              <p:ext uri="{D42A27DB-BD31-4B8C-83A1-F6EECF244321}">
                <p14:modId xmlns:p14="http://schemas.microsoft.com/office/powerpoint/2010/main" val="1837095014"/>
              </p:ext>
            </p:extLst>
          </p:nvPr>
        </p:nvGraphicFramePr>
        <p:xfrm>
          <a:off x="6592186" y="2349795"/>
          <a:ext cx="4655288" cy="40120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680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96F4-F76C-4D68-B1E7-2D6C3EFF5257}"/>
              </a:ext>
            </a:extLst>
          </p:cNvPr>
          <p:cNvSpPr>
            <a:spLocks noGrp="1"/>
          </p:cNvSpPr>
          <p:nvPr>
            <p:ph type="title"/>
          </p:nvPr>
        </p:nvSpPr>
        <p:spPr>
          <a:xfrm>
            <a:off x="4170621" y="1063255"/>
            <a:ext cx="3850758" cy="1325563"/>
          </a:xfrm>
        </p:spPr>
        <p:txBody>
          <a:bodyPr/>
          <a:lstStyle/>
          <a:p>
            <a:r>
              <a:rPr lang="en-US" dirty="0">
                <a:latin typeface="Bauhaus 93" panose="04030905020B02020C02" pitchFamily="82" charset="0"/>
              </a:rPr>
              <a:t>TUJUAN PMII </a:t>
            </a:r>
          </a:p>
        </p:txBody>
      </p:sp>
      <p:graphicFrame>
        <p:nvGraphicFramePr>
          <p:cNvPr id="4" name="Content Placeholder 3">
            <a:extLst>
              <a:ext uri="{FF2B5EF4-FFF2-40B4-BE49-F238E27FC236}">
                <a16:creationId xmlns:a16="http://schemas.microsoft.com/office/drawing/2014/main" id="{8C8C6F9A-1C77-4763-9852-1F8369BE01B2}"/>
              </a:ext>
            </a:extLst>
          </p:cNvPr>
          <p:cNvGraphicFramePr>
            <a:graphicFrameLocks noGrp="1"/>
          </p:cNvGraphicFramePr>
          <p:nvPr>
            <p:ph idx="1"/>
            <p:extLst>
              <p:ext uri="{D42A27DB-BD31-4B8C-83A1-F6EECF244321}">
                <p14:modId xmlns:p14="http://schemas.microsoft.com/office/powerpoint/2010/main" val="786114775"/>
              </p:ext>
            </p:extLst>
          </p:nvPr>
        </p:nvGraphicFramePr>
        <p:xfrm>
          <a:off x="1584250" y="2620924"/>
          <a:ext cx="8771862" cy="2876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67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4E99-7CFF-4E66-99AE-A86931CB3263}"/>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USAHA PMII </a:t>
            </a:r>
            <a:endParaRPr lang="en-US" dirty="0">
              <a:latin typeface="Aharoni" panose="02010803020104030203" pitchFamily="2" charset="-79"/>
              <a:cs typeface="Aharoni" panose="02010803020104030203" pitchFamily="2" charset="-79"/>
            </a:endParaRPr>
          </a:p>
        </p:txBody>
      </p:sp>
      <p:graphicFrame>
        <p:nvGraphicFramePr>
          <p:cNvPr id="4" name="Content Placeholder 3">
            <a:extLst>
              <a:ext uri="{FF2B5EF4-FFF2-40B4-BE49-F238E27FC236}">
                <a16:creationId xmlns:a16="http://schemas.microsoft.com/office/drawing/2014/main" id="{C1016046-8BCB-42E9-B519-1D474A7C53B0}"/>
              </a:ext>
            </a:extLst>
          </p:cNvPr>
          <p:cNvGraphicFramePr>
            <a:graphicFrameLocks noGrp="1"/>
          </p:cNvGraphicFramePr>
          <p:nvPr>
            <p:ph idx="1"/>
            <p:extLst>
              <p:ext uri="{D42A27DB-BD31-4B8C-83A1-F6EECF244321}">
                <p14:modId xmlns:p14="http://schemas.microsoft.com/office/powerpoint/2010/main" val="1908368513"/>
              </p:ext>
            </p:extLst>
          </p:nvPr>
        </p:nvGraphicFramePr>
        <p:xfrm>
          <a:off x="1295401" y="2892056"/>
          <a:ext cx="9601196" cy="241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41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F5EF-93C6-4BEF-AD38-FA2D5D986B46}"/>
              </a:ext>
            </a:extLst>
          </p:cNvPr>
          <p:cNvSpPr>
            <a:spLocks noGrp="1"/>
          </p:cNvSpPr>
          <p:nvPr>
            <p:ph type="title"/>
          </p:nvPr>
        </p:nvSpPr>
        <p:spPr/>
        <p:txBody>
          <a:bodyPr>
            <a:normAutofit/>
          </a:bodyPr>
          <a:lstStyle/>
          <a:p>
            <a:r>
              <a:rPr lang="en-US" sz="4000" dirty="0">
                <a:latin typeface="Arial Black" panose="020B0A04020102020204" pitchFamily="34" charset="0"/>
              </a:rPr>
              <a:t>PENGERTIAN FILOSIFI KATA PMII</a:t>
            </a:r>
          </a:p>
        </p:txBody>
      </p:sp>
      <p:graphicFrame>
        <p:nvGraphicFramePr>
          <p:cNvPr id="14" name="Content Placeholder 13">
            <a:extLst>
              <a:ext uri="{FF2B5EF4-FFF2-40B4-BE49-F238E27FC236}">
                <a16:creationId xmlns:a16="http://schemas.microsoft.com/office/drawing/2014/main" id="{7D9ADF49-F278-43A1-84FF-0BABC59AD8FF}"/>
              </a:ext>
            </a:extLst>
          </p:cNvPr>
          <p:cNvGraphicFramePr>
            <a:graphicFrameLocks noGrp="1"/>
          </p:cNvGraphicFramePr>
          <p:nvPr>
            <p:ph idx="1"/>
            <p:extLst>
              <p:ext uri="{D42A27DB-BD31-4B8C-83A1-F6EECF244321}">
                <p14:modId xmlns:p14="http://schemas.microsoft.com/office/powerpoint/2010/main" val="1705577182"/>
              </p:ext>
            </p:extLst>
          </p:nvPr>
        </p:nvGraphicFramePr>
        <p:xfrm>
          <a:off x="648583" y="4878243"/>
          <a:ext cx="4731491" cy="1682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91E8DD97-23B7-48BE-9D4A-40082D298BA8}"/>
              </a:ext>
            </a:extLst>
          </p:cNvPr>
          <p:cNvGraphicFramePr/>
          <p:nvPr>
            <p:extLst>
              <p:ext uri="{D42A27DB-BD31-4B8C-83A1-F6EECF244321}">
                <p14:modId xmlns:p14="http://schemas.microsoft.com/office/powerpoint/2010/main" val="355526094"/>
              </p:ext>
            </p:extLst>
          </p:nvPr>
        </p:nvGraphicFramePr>
        <p:xfrm>
          <a:off x="5823107" y="3197459"/>
          <a:ext cx="5782337" cy="1398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84DB42D2-32E5-47E4-AAA1-EE0EA98B304D}"/>
              </a:ext>
            </a:extLst>
          </p:cNvPr>
          <p:cNvGraphicFramePr/>
          <p:nvPr>
            <p:extLst>
              <p:ext uri="{D42A27DB-BD31-4B8C-83A1-F6EECF244321}">
                <p14:modId xmlns:p14="http://schemas.microsoft.com/office/powerpoint/2010/main" val="1260195155"/>
              </p:ext>
            </p:extLst>
          </p:nvPr>
        </p:nvGraphicFramePr>
        <p:xfrm>
          <a:off x="866548" y="2875604"/>
          <a:ext cx="4518840" cy="20345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7D51528A-1575-4954-8DF4-7429A1BF5A9B}"/>
              </a:ext>
            </a:extLst>
          </p:cNvPr>
          <p:cNvGraphicFramePr/>
          <p:nvPr>
            <p:extLst>
              <p:ext uri="{D42A27DB-BD31-4B8C-83A1-F6EECF244321}">
                <p14:modId xmlns:p14="http://schemas.microsoft.com/office/powerpoint/2010/main" val="1496510770"/>
              </p:ext>
            </p:extLst>
          </p:nvPr>
        </p:nvGraphicFramePr>
        <p:xfrm>
          <a:off x="5823106" y="4910143"/>
          <a:ext cx="6368894" cy="152814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34279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6FA2-F5EE-43C6-A4A1-613C6AF7CA7C}"/>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SEJARAH</a:t>
            </a:r>
          </a:p>
        </p:txBody>
      </p:sp>
      <p:sp>
        <p:nvSpPr>
          <p:cNvPr id="3" name="Content Placeholder 2">
            <a:extLst>
              <a:ext uri="{FF2B5EF4-FFF2-40B4-BE49-F238E27FC236}">
                <a16:creationId xmlns:a16="http://schemas.microsoft.com/office/drawing/2014/main" id="{53E09E2C-F5B4-453A-84AB-2E9542FF9E05}"/>
              </a:ext>
            </a:extLst>
          </p:cNvPr>
          <p:cNvSpPr>
            <a:spLocks noGrp="1"/>
          </p:cNvSpPr>
          <p:nvPr>
            <p:ph idx="1"/>
          </p:nvPr>
        </p:nvSpPr>
        <p:spPr>
          <a:xfrm>
            <a:off x="1412359" y="2971602"/>
            <a:ext cx="9601196" cy="2791245"/>
          </a:xfrm>
        </p:spPr>
        <p:txBody>
          <a:bodyPr>
            <a:normAutofit/>
          </a:bodyPr>
          <a:lstStyle/>
          <a:p>
            <a:pPr marL="0" indent="0" algn="just">
              <a:buNone/>
            </a:pPr>
            <a:r>
              <a:rPr lang="en-US" sz="2800" dirty="0" err="1">
                <a:solidFill>
                  <a:srgbClr val="0070C0"/>
                </a:solidFill>
              </a:rPr>
              <a:t>Pergerakan</a:t>
            </a:r>
            <a:r>
              <a:rPr lang="en-US" sz="2800" dirty="0">
                <a:solidFill>
                  <a:srgbClr val="0070C0"/>
                </a:solidFill>
              </a:rPr>
              <a:t> </a:t>
            </a:r>
            <a:r>
              <a:rPr lang="en-US" sz="2800" dirty="0" err="1">
                <a:solidFill>
                  <a:srgbClr val="0070C0"/>
                </a:solidFill>
              </a:rPr>
              <a:t>Mahasiswa</a:t>
            </a:r>
            <a:r>
              <a:rPr lang="en-US" sz="2800" dirty="0">
                <a:solidFill>
                  <a:srgbClr val="0070C0"/>
                </a:solidFill>
              </a:rPr>
              <a:t> Islam Indonesia (PMII) </a:t>
            </a:r>
            <a:r>
              <a:rPr lang="en-US" sz="2800" dirty="0" err="1"/>
              <a:t>lahir</a:t>
            </a:r>
            <a:r>
              <a:rPr lang="en-US" sz="2800" dirty="0"/>
              <a:t> </a:t>
            </a:r>
            <a:r>
              <a:rPr lang="en-US" sz="2800" dirty="0" err="1"/>
              <a:t>karena</a:t>
            </a:r>
            <a:r>
              <a:rPr lang="en-US" sz="2800" dirty="0"/>
              <a:t> </a:t>
            </a:r>
            <a:r>
              <a:rPr lang="en-US" sz="2800" dirty="0" err="1"/>
              <a:t>menjadi</a:t>
            </a:r>
            <a:r>
              <a:rPr lang="en-US" sz="2800" dirty="0"/>
              <a:t> </a:t>
            </a:r>
            <a:r>
              <a:rPr lang="en-US" sz="2800" dirty="0" err="1"/>
              <a:t>suatu</a:t>
            </a:r>
            <a:r>
              <a:rPr lang="en-US" sz="2800" dirty="0"/>
              <a:t> </a:t>
            </a:r>
            <a:r>
              <a:rPr lang="en-US" sz="2800" dirty="0" err="1"/>
              <a:t>kebutuhan</a:t>
            </a:r>
            <a:r>
              <a:rPr lang="en-US" sz="2800" dirty="0"/>
              <a:t> </a:t>
            </a:r>
            <a:r>
              <a:rPr lang="en-US" sz="2800" dirty="0" err="1"/>
              <a:t>dalam</a:t>
            </a:r>
            <a:r>
              <a:rPr lang="en-US" sz="2800" dirty="0"/>
              <a:t> </a:t>
            </a:r>
            <a:r>
              <a:rPr lang="en-US" sz="2800" dirty="0" err="1"/>
              <a:t>menjawab</a:t>
            </a:r>
            <a:r>
              <a:rPr lang="en-US" sz="2800" dirty="0"/>
              <a:t> </a:t>
            </a:r>
            <a:r>
              <a:rPr lang="en-US" sz="2800" dirty="0" err="1"/>
              <a:t>tantangan</a:t>
            </a:r>
            <a:r>
              <a:rPr lang="en-US" sz="2800" dirty="0"/>
              <a:t> zaman. </a:t>
            </a:r>
            <a:r>
              <a:rPr lang="en-US" sz="2800" dirty="0" err="1"/>
              <a:t>Berdirinya</a:t>
            </a:r>
            <a:r>
              <a:rPr lang="en-US" sz="2800" dirty="0"/>
              <a:t> </a:t>
            </a:r>
            <a:r>
              <a:rPr lang="en-US" sz="2800" dirty="0" err="1"/>
              <a:t>organisasi</a:t>
            </a:r>
            <a:r>
              <a:rPr lang="en-US" sz="2800" dirty="0"/>
              <a:t> </a:t>
            </a:r>
            <a:r>
              <a:rPr lang="en-US" sz="2800" dirty="0" err="1"/>
              <a:t>Pergerakan</a:t>
            </a:r>
            <a:r>
              <a:rPr lang="en-US" sz="2800" dirty="0"/>
              <a:t> </a:t>
            </a:r>
            <a:r>
              <a:rPr lang="en-US" sz="2800" dirty="0" err="1"/>
              <a:t>Mahasiswa</a:t>
            </a:r>
            <a:r>
              <a:rPr lang="en-US" sz="2800" dirty="0"/>
              <a:t> Islam Indonesia </a:t>
            </a:r>
            <a:r>
              <a:rPr lang="en-US" sz="2800" dirty="0" err="1"/>
              <a:t>bermula</a:t>
            </a:r>
            <a:r>
              <a:rPr lang="en-US" sz="2800" dirty="0"/>
              <a:t> </a:t>
            </a:r>
            <a:r>
              <a:rPr lang="en-US" sz="2800" dirty="0" err="1"/>
              <a:t>dengan</a:t>
            </a:r>
            <a:r>
              <a:rPr lang="en-US" sz="2800" dirty="0"/>
              <a:t> </a:t>
            </a:r>
            <a:r>
              <a:rPr lang="en-US" sz="2800" dirty="0" err="1"/>
              <a:t>adanya</a:t>
            </a:r>
            <a:r>
              <a:rPr lang="en-US" sz="2800" dirty="0"/>
              <a:t> </a:t>
            </a:r>
            <a:r>
              <a:rPr lang="en-US" sz="2800" dirty="0" err="1"/>
              <a:t>hasrat</a:t>
            </a:r>
            <a:r>
              <a:rPr lang="en-US" sz="2800" dirty="0"/>
              <a:t> </a:t>
            </a:r>
            <a:r>
              <a:rPr lang="en-US" sz="2800" dirty="0" err="1"/>
              <a:t>kuat</a:t>
            </a:r>
            <a:r>
              <a:rPr lang="en-US" sz="2800" dirty="0"/>
              <a:t> para </a:t>
            </a:r>
            <a:r>
              <a:rPr lang="en-US" sz="2800" dirty="0" err="1"/>
              <a:t>mahasiswa</a:t>
            </a:r>
            <a:r>
              <a:rPr lang="en-US" sz="2800" dirty="0"/>
              <a:t> NU </a:t>
            </a:r>
            <a:r>
              <a:rPr lang="en-US" sz="2800" dirty="0" err="1"/>
              <a:t>untuk</a:t>
            </a:r>
            <a:r>
              <a:rPr lang="en-US" sz="2800" dirty="0"/>
              <a:t> </a:t>
            </a:r>
            <a:r>
              <a:rPr lang="en-US" sz="2800" dirty="0" err="1"/>
              <a:t>mendirikan</a:t>
            </a:r>
            <a:r>
              <a:rPr lang="en-US" sz="2800" dirty="0"/>
              <a:t> </a:t>
            </a:r>
            <a:r>
              <a:rPr lang="en-US" sz="2800" dirty="0" err="1"/>
              <a:t>organisasi</a:t>
            </a:r>
            <a:r>
              <a:rPr lang="en-US" sz="2800" dirty="0"/>
              <a:t> </a:t>
            </a:r>
            <a:r>
              <a:rPr lang="en-US" sz="2800" dirty="0" err="1"/>
              <a:t>mahasiswa</a:t>
            </a:r>
            <a:r>
              <a:rPr lang="en-US" sz="2800" dirty="0"/>
              <a:t> yang </a:t>
            </a:r>
            <a:r>
              <a:rPr lang="en-US" sz="2800" dirty="0" err="1"/>
              <a:t>berideologi</a:t>
            </a:r>
            <a:r>
              <a:rPr lang="en-US" sz="2800" dirty="0"/>
              <a:t> </a:t>
            </a:r>
            <a:r>
              <a:rPr lang="en-US" sz="2800" dirty="0" err="1"/>
              <a:t>Ahlusssunnah</a:t>
            </a:r>
            <a:r>
              <a:rPr lang="en-US" sz="2800" dirty="0"/>
              <a:t> </a:t>
            </a:r>
            <a:r>
              <a:rPr lang="en-US" sz="2800" dirty="0" err="1"/>
              <a:t>wal</a:t>
            </a:r>
            <a:r>
              <a:rPr lang="en-US" sz="2800" dirty="0"/>
              <a:t> </a:t>
            </a:r>
            <a:r>
              <a:rPr lang="en-US" sz="2800" dirty="0" err="1"/>
              <a:t>Jama'ah</a:t>
            </a:r>
            <a:endParaRPr lang="en-US" sz="2800" dirty="0"/>
          </a:p>
        </p:txBody>
      </p:sp>
    </p:spTree>
    <p:extLst>
      <p:ext uri="{BB962C8B-B14F-4D97-AF65-F5344CB8AC3E}">
        <p14:creationId xmlns:p14="http://schemas.microsoft.com/office/powerpoint/2010/main" val="101721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B228-9079-47BB-8FC8-9C5307E8189F}"/>
              </a:ext>
            </a:extLst>
          </p:cNvPr>
          <p:cNvSpPr>
            <a:spLocks noGrp="1"/>
          </p:cNvSpPr>
          <p:nvPr>
            <p:ph type="title"/>
          </p:nvPr>
        </p:nvSpPr>
        <p:spPr>
          <a:xfrm>
            <a:off x="3359889" y="1795324"/>
            <a:ext cx="4763386" cy="761608"/>
          </a:xfrm>
        </p:spPr>
        <p:txBody>
          <a:bodyPr>
            <a:normAutofit fontScale="90000"/>
          </a:bodyPr>
          <a:lstStyle/>
          <a:p>
            <a:r>
              <a:rPr lang="en-US" dirty="0">
                <a:latin typeface="Aharoni" panose="02010803020104030203" pitchFamily="2" charset="-79"/>
                <a:cs typeface="Aharoni" panose="02010803020104030203" pitchFamily="2" charset="-79"/>
              </a:rPr>
              <a:t>FAKTOR EKSTENAL</a:t>
            </a:r>
            <a:br>
              <a:rPr lang="en-US" dirty="0">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graphicFrame>
        <p:nvGraphicFramePr>
          <p:cNvPr id="4" name="Content Placeholder 3">
            <a:extLst>
              <a:ext uri="{FF2B5EF4-FFF2-40B4-BE49-F238E27FC236}">
                <a16:creationId xmlns:a16="http://schemas.microsoft.com/office/drawing/2014/main" id="{B33F0A3F-D99A-45D5-BC66-0CD095ECC5D9}"/>
              </a:ext>
            </a:extLst>
          </p:cNvPr>
          <p:cNvGraphicFramePr>
            <a:graphicFrameLocks noGrp="1"/>
          </p:cNvGraphicFramePr>
          <p:nvPr>
            <p:ph idx="1"/>
            <p:extLst>
              <p:ext uri="{D42A27DB-BD31-4B8C-83A1-F6EECF244321}">
                <p14:modId xmlns:p14="http://schemas.microsoft.com/office/powerpoint/2010/main" val="1494349376"/>
              </p:ext>
            </p:extLst>
          </p:nvPr>
        </p:nvGraphicFramePr>
        <p:xfrm>
          <a:off x="1422992" y="3162987"/>
          <a:ext cx="9601196" cy="157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14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D361-EF2E-4C19-864F-45017AFF143D}"/>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FAKTOR INTERNAL</a:t>
            </a:r>
          </a:p>
        </p:txBody>
      </p:sp>
      <p:graphicFrame>
        <p:nvGraphicFramePr>
          <p:cNvPr id="5" name="Content Placeholder 4">
            <a:extLst>
              <a:ext uri="{FF2B5EF4-FFF2-40B4-BE49-F238E27FC236}">
                <a16:creationId xmlns:a16="http://schemas.microsoft.com/office/drawing/2014/main" id="{0C9770DE-C23B-401A-968D-7EA95037B0AD}"/>
              </a:ext>
            </a:extLst>
          </p:cNvPr>
          <p:cNvGraphicFramePr>
            <a:graphicFrameLocks noGrp="1"/>
          </p:cNvGraphicFramePr>
          <p:nvPr>
            <p:ph idx="1"/>
            <p:extLst>
              <p:ext uri="{D42A27DB-BD31-4B8C-83A1-F6EECF244321}">
                <p14:modId xmlns:p14="http://schemas.microsoft.com/office/powerpoint/2010/main" val="677987271"/>
              </p:ext>
            </p:extLst>
          </p:nvPr>
        </p:nvGraphicFramePr>
        <p:xfrm>
          <a:off x="1433625" y="2705788"/>
          <a:ext cx="9601196" cy="2546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1162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TotalTime>
  <Words>862</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Aharoni</vt:lpstr>
      <vt:lpstr>Arial</vt:lpstr>
      <vt:lpstr>Arial Black</vt:lpstr>
      <vt:lpstr>Bauhaus 93</vt:lpstr>
      <vt:lpstr>Calibri</vt:lpstr>
      <vt:lpstr>Calibri Light</vt:lpstr>
      <vt:lpstr>Organic</vt:lpstr>
      <vt:lpstr>PMII (HISTORIS, KONSTITUSI, PARADIGMA)</vt:lpstr>
      <vt:lpstr>PowerPoint Presentation</vt:lpstr>
      <vt:lpstr>PowerPoint Presentation</vt:lpstr>
      <vt:lpstr>TUJUAN PMII </vt:lpstr>
      <vt:lpstr>USAHA PMII </vt:lpstr>
      <vt:lpstr>PENGERTIAN FILOSIFI KATA PMII</vt:lpstr>
      <vt:lpstr>SEJARAH</vt:lpstr>
      <vt:lpstr>FAKTOR EKSTENAL </vt:lpstr>
      <vt:lpstr>FAKTOR INTERNAL</vt:lpstr>
      <vt:lpstr>Next…</vt:lpstr>
      <vt:lpstr>PowerPoint Presentation</vt:lpstr>
      <vt:lpstr>PENDIRI PMII </vt:lpstr>
      <vt:lpstr>PERANGKAT KONSTITUSI PMII</vt:lpstr>
      <vt:lpstr>STRUKTUR DAN FORMAT ORGANISASI PMII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Sanusi</dc:creator>
  <cp:lastModifiedBy>Sanusi</cp:lastModifiedBy>
  <cp:revision>20</cp:revision>
  <dcterms:created xsi:type="dcterms:W3CDTF">2022-03-18T23:00:39Z</dcterms:created>
  <dcterms:modified xsi:type="dcterms:W3CDTF">2022-03-19T02:00:01Z</dcterms:modified>
</cp:coreProperties>
</file>