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093E-4E3A-77CA-F4BB-CBEFD4135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79795-8C90-1FCE-E3C5-326CCB905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36FC6-DDE4-76E1-027A-3691A453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D9E5-F3D0-4BCF-B928-E6372759629F}" type="datetimeFigureOut">
              <a:rPr lang="en-ID" smtClean="0"/>
              <a:t>07/05/2025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173E1-CB3D-284F-2C5F-5C49ECBFD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35FE3-7D47-E477-1233-2ACA2AA6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2D21-4FDB-4AA5-B09D-924AA97E6C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060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5BDF9-A1EE-D0E5-9EF1-4A5A9FC1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BE54C-B05F-58FF-82E1-9337E1299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E442C-A036-6E66-42A1-5D7DB2235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D9E5-F3D0-4BCF-B928-E6372759629F}" type="datetimeFigureOut">
              <a:rPr lang="en-ID" smtClean="0"/>
              <a:t>07/05/2025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ADBEB-B6EE-9A58-57C5-FC476B7F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6A573-83B6-6199-80E0-3B41F0C95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2D21-4FDB-4AA5-B09D-924AA97E6C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134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6D8DA-E1C9-9047-0F97-71B704ED0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65881-093E-B8B4-6063-E03EA18BA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C0D2E-7DA2-76AB-1189-6499BDC0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D9E5-F3D0-4BCF-B928-E6372759629F}" type="datetimeFigureOut">
              <a:rPr lang="en-ID" smtClean="0"/>
              <a:t>07/05/2025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1B55E-7FF5-73EF-C77F-9F35E9C0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7A6DB-D403-3FB5-354F-F2BB8E7B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2D21-4FDB-4AA5-B09D-924AA97E6C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57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83B7-B007-E1CC-F684-2993E412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7E44-9A7C-C8AB-3D50-012D35B2C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3F183-A48B-B902-386D-99C85A635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D9E5-F3D0-4BCF-B928-E6372759629F}" type="datetimeFigureOut">
              <a:rPr lang="en-ID" smtClean="0"/>
              <a:t>07/05/2025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CB026-932F-2FC0-8CD6-807A8244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9131E-8A0E-2B84-AAA9-2D8C7862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2D21-4FDB-4AA5-B09D-924AA97E6C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635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25D0-0F32-8DA3-7ADE-4B43AF88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C21F6-7562-022B-A58E-52F8B1DBD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BC275-7F43-9F4B-B4E0-A53F42EB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D9E5-F3D0-4BCF-B928-E6372759629F}" type="datetimeFigureOut">
              <a:rPr lang="en-ID" smtClean="0"/>
              <a:t>07/05/2025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0C153-7E52-19D9-AE18-2E0E6B122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14F04-457F-0494-1A30-2EB6635B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2D21-4FDB-4AA5-B09D-924AA97E6C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922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33F1-D0A6-6674-E383-3F67F70B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11BF7-4D3B-73B9-9E28-625A19579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E96F2-D24D-DEB9-9FAE-BAD3F966F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F6FFF-DA7F-E721-89B7-ADEF27AB4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D9E5-F3D0-4BCF-B928-E6372759629F}" type="datetimeFigureOut">
              <a:rPr lang="en-ID" smtClean="0"/>
              <a:t>07/05/2025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2230E-0259-82BB-3FA7-FF2A1A55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96CF2-4D94-79B0-0886-5E8C04FA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2D21-4FDB-4AA5-B09D-924AA97E6C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88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F0B3F-B1BA-B9A3-CA48-E9CBBEC1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B722A-68AF-743E-207F-FC992BBC7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69D6B-7289-626D-5CDA-575E1A948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FF17B-602E-DD05-C6AF-718E787F3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9C4EE-75B2-2028-C812-75F1B5B47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27408A-71F6-7E8B-4E37-32B065F2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D9E5-F3D0-4BCF-B928-E6372759629F}" type="datetimeFigureOut">
              <a:rPr lang="en-ID" smtClean="0"/>
              <a:t>07/05/2025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CFA428-DD4A-B46A-E506-3D8E2427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E9318-034A-31D1-EA45-DA9230B2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2D21-4FDB-4AA5-B09D-924AA97E6C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964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A6C3-6E43-1BD8-2E10-B3EF700F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11AB0-0A50-178B-84C1-8C8077D4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D9E5-F3D0-4BCF-B928-E6372759629F}" type="datetimeFigureOut">
              <a:rPr lang="en-ID" smtClean="0"/>
              <a:t>07/05/2025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A1EEE-D421-48ED-EE6C-786DC309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C6F89-86AC-3F66-7675-ACCF250C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2D21-4FDB-4AA5-B09D-924AA97E6C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151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77700-6358-0C38-AFD6-3DE82AD79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D9E5-F3D0-4BCF-B928-E6372759629F}" type="datetimeFigureOut">
              <a:rPr lang="en-ID" smtClean="0"/>
              <a:t>07/05/2025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4FDEC-55F9-6881-31A1-BFF2B6CD9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D3D7F-DA98-BB27-CA6C-925C39CE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2D21-4FDB-4AA5-B09D-924AA97E6C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094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2654-D6C4-0479-7EC4-9F9B7F5B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9F49A-1191-A19A-7490-6736BB7B7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ACF2F-C712-8C17-7252-B376D3402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18063-7F43-A331-71FD-C5E1B2C87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D9E5-F3D0-4BCF-B928-E6372759629F}" type="datetimeFigureOut">
              <a:rPr lang="en-ID" smtClean="0"/>
              <a:t>07/05/2025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11C76-A9D7-2A66-3959-0A985E7B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9DC47-463E-4DC1-3A83-D6520E71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2D21-4FDB-4AA5-B09D-924AA97E6C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998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C12B-8203-29CD-2913-0D899DDE9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3A2BB5-E614-0D7F-D7F4-857E284C1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60316-D089-0BE7-5E1A-567F87F5E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045A9-C782-176E-09D3-A50B16EE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D9E5-F3D0-4BCF-B928-E6372759629F}" type="datetimeFigureOut">
              <a:rPr lang="en-ID" smtClean="0"/>
              <a:t>07/05/2025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40E80-7753-1556-14C5-5692999C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C5F07-95BE-2D5B-FCEE-091127A1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2D21-4FDB-4AA5-B09D-924AA97E6C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46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C3EB4-3F01-9021-2D50-3467C837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9E465-7037-B72D-027D-FA788D3B3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6BEE4-6B76-ED75-CD51-93C9063D5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AD9E5-F3D0-4BCF-B928-E6372759629F}" type="datetimeFigureOut">
              <a:rPr lang="en-ID" smtClean="0"/>
              <a:t>07/05/2025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4A678-CDD3-A824-F223-426FDA251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F6A1D-5C5C-295E-28CA-C03DCE35C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2D21-4FDB-4AA5-B09D-924AA97E6C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66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7DF6BC-C629-FDF3-BB7E-F556E699EAC0}"/>
              </a:ext>
            </a:extLst>
          </p:cNvPr>
          <p:cNvSpPr txBox="1"/>
          <p:nvPr/>
        </p:nvSpPr>
        <p:spPr>
          <a:xfrm>
            <a:off x="3047338" y="3242346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D" dirty="0"/>
          </a:p>
        </p:txBody>
      </p:sp>
      <p:pic>
        <p:nvPicPr>
          <p:cNvPr id="1026" name="Picture 2" descr="Create and Evaluate Simple Expression Tree in Python in Object Oriented  style | by Leonard Yeo | Level Up Coding">
            <a:extLst>
              <a:ext uri="{FF2B5EF4-FFF2-40B4-BE49-F238E27FC236}">
                <a16:creationId xmlns:a16="http://schemas.microsoft.com/office/drawing/2014/main" id="{EC33EB4C-8D30-0E3D-B896-2303E839D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737" y="963728"/>
            <a:ext cx="5095875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9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CDE958-7492-BDF9-4ED7-2447688D5281}"/>
              </a:ext>
            </a:extLst>
          </p:cNvPr>
          <p:cNvSpPr txBox="1"/>
          <p:nvPr/>
        </p:nvSpPr>
        <p:spPr>
          <a:xfrm>
            <a:off x="3482671" y="950498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3  1  /  *  4  +</a:t>
            </a:r>
            <a:endParaRPr lang="en-ID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A0941F-6A29-04ED-DF3A-21712F091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381085"/>
              </p:ext>
            </p:extLst>
          </p:nvPr>
        </p:nvGraphicFramePr>
        <p:xfrm>
          <a:off x="2286442" y="190730"/>
          <a:ext cx="806616" cy="1981200"/>
        </p:xfrm>
        <a:graphic>
          <a:graphicData uri="http://schemas.openxmlformats.org/drawingml/2006/table">
            <a:tbl>
              <a:tblPr firstRow="1" bandRow="1"/>
              <a:tblGrid>
                <a:gridCol w="806616">
                  <a:extLst>
                    <a:ext uri="{9D8B030D-6E8A-4147-A177-3AD203B41FA5}">
                      <a16:colId xmlns:a16="http://schemas.microsoft.com/office/drawing/2014/main" val="3542750662"/>
                    </a:ext>
                  </a:extLst>
                </a:gridCol>
              </a:tblGrid>
              <a:tr h="162755">
                <a:tc>
                  <a:txBody>
                    <a:bodyPr/>
                    <a:lstStyle/>
                    <a:p>
                      <a:pPr algn="ctr"/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47062"/>
                  </a:ext>
                </a:extLst>
              </a:tr>
              <a:tr h="245681">
                <a:tc>
                  <a:txBody>
                    <a:bodyPr/>
                    <a:lstStyle/>
                    <a:p>
                      <a:pPr algn="ctr"/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546168"/>
                  </a:ext>
                </a:extLst>
              </a:tr>
              <a:tr h="245681">
                <a:tc>
                  <a:txBody>
                    <a:bodyPr/>
                    <a:lstStyle/>
                    <a:p>
                      <a:pPr algn="ctr"/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66933"/>
                  </a:ext>
                </a:extLst>
              </a:tr>
              <a:tr h="245681">
                <a:tc>
                  <a:txBody>
                    <a:bodyPr/>
                    <a:lstStyle/>
                    <a:p>
                      <a:pPr algn="ctr"/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30003"/>
                  </a:ext>
                </a:extLst>
              </a:tr>
              <a:tr h="2456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0181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C7694F-849D-76F2-F172-F72AA4C22EE8}"/>
              </a:ext>
            </a:extLst>
          </p:cNvPr>
          <p:cNvSpPr txBox="1"/>
          <p:nvPr/>
        </p:nvSpPr>
        <p:spPr>
          <a:xfrm>
            <a:off x="3482671" y="2693159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1  /  *  4  +</a:t>
            </a:r>
            <a:endParaRPr lang="en-ID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9E9981-7498-03EB-8977-2FF267754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987711"/>
              </p:ext>
            </p:extLst>
          </p:nvPr>
        </p:nvGraphicFramePr>
        <p:xfrm>
          <a:off x="2286442" y="2784180"/>
          <a:ext cx="806616" cy="1981200"/>
        </p:xfrm>
        <a:graphic>
          <a:graphicData uri="http://schemas.openxmlformats.org/drawingml/2006/table">
            <a:tbl>
              <a:tblPr firstRow="1" bandRow="1"/>
              <a:tblGrid>
                <a:gridCol w="806616">
                  <a:extLst>
                    <a:ext uri="{9D8B030D-6E8A-4147-A177-3AD203B41FA5}">
                      <a16:colId xmlns:a16="http://schemas.microsoft.com/office/drawing/2014/main" val="3542750662"/>
                    </a:ext>
                  </a:extLst>
                </a:gridCol>
              </a:tblGrid>
              <a:tr h="162755">
                <a:tc>
                  <a:txBody>
                    <a:bodyPr/>
                    <a:lstStyle/>
                    <a:p>
                      <a:pPr algn="ctr"/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47062"/>
                  </a:ext>
                </a:extLst>
              </a:tr>
              <a:tr h="245681">
                <a:tc>
                  <a:txBody>
                    <a:bodyPr/>
                    <a:lstStyle/>
                    <a:p>
                      <a:pPr algn="ctr"/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546168"/>
                  </a:ext>
                </a:extLst>
              </a:tr>
              <a:tr h="2456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66933"/>
                  </a:ext>
                </a:extLst>
              </a:tr>
              <a:tr h="2456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30003"/>
                  </a:ext>
                </a:extLst>
              </a:tr>
              <a:tr h="2456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018189"/>
                  </a:ext>
                </a:extLst>
              </a:tr>
            </a:tbl>
          </a:graphicData>
        </a:graphic>
      </p:graphicFrame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FC79CEAE-C95D-92EB-A3B2-B697D853DA1E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2862471" y="1181331"/>
            <a:ext cx="620201" cy="843082"/>
          </a:xfrm>
          <a:prstGeom prst="curved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910A18-5B3D-F2EA-C848-9B4AAD980208}"/>
              </a:ext>
            </a:extLst>
          </p:cNvPr>
          <p:cNvSpPr txBox="1"/>
          <p:nvPr/>
        </p:nvSpPr>
        <p:spPr>
          <a:xfrm>
            <a:off x="2990347" y="1412163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endParaRPr lang="en-ID" sz="1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EDF8E177-38BB-9F0B-82EA-1B22540C27B6}"/>
              </a:ext>
            </a:extLst>
          </p:cNvPr>
          <p:cNvCxnSpPr>
            <a:cxnSpLocks/>
          </p:cNvCxnSpPr>
          <p:nvPr/>
        </p:nvCxnSpPr>
        <p:spPr>
          <a:xfrm rot="5400000">
            <a:off x="2743369" y="3331767"/>
            <a:ext cx="1144986" cy="651670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91EDC39-E66E-EFBC-31FE-16987EE9C12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89750" y="3085107"/>
            <a:ext cx="1270002" cy="618069"/>
          </a:xfrm>
          <a:prstGeom prst="curvedConnector3">
            <a:avLst>
              <a:gd name="adj1" fmla="val 100087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E696F93-99A4-A4D7-E119-CD08C36B98A9}"/>
              </a:ext>
            </a:extLst>
          </p:cNvPr>
          <p:cNvSpPr txBox="1"/>
          <p:nvPr/>
        </p:nvSpPr>
        <p:spPr>
          <a:xfrm>
            <a:off x="3095818" y="3141283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endParaRPr lang="en-ID" sz="1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85F1F9-AE74-0CF6-6D2F-0036B2F4C8BA}"/>
              </a:ext>
            </a:extLst>
          </p:cNvPr>
          <p:cNvSpPr txBox="1"/>
          <p:nvPr/>
        </p:nvSpPr>
        <p:spPr>
          <a:xfrm>
            <a:off x="9972261" y="309093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 *  4  +</a:t>
            </a:r>
            <a:endParaRPr lang="en-ID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47A03DA7-F6E7-A3BD-30FF-4876E1EE4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140566"/>
              </p:ext>
            </p:extLst>
          </p:nvPr>
        </p:nvGraphicFramePr>
        <p:xfrm>
          <a:off x="8776032" y="400114"/>
          <a:ext cx="806616" cy="1981200"/>
        </p:xfrm>
        <a:graphic>
          <a:graphicData uri="http://schemas.openxmlformats.org/drawingml/2006/table">
            <a:tbl>
              <a:tblPr firstRow="1" bandRow="1"/>
              <a:tblGrid>
                <a:gridCol w="806616">
                  <a:extLst>
                    <a:ext uri="{9D8B030D-6E8A-4147-A177-3AD203B41FA5}">
                      <a16:colId xmlns:a16="http://schemas.microsoft.com/office/drawing/2014/main" val="3542750662"/>
                    </a:ext>
                  </a:extLst>
                </a:gridCol>
              </a:tblGrid>
              <a:tr h="162755">
                <a:tc>
                  <a:txBody>
                    <a:bodyPr/>
                    <a:lstStyle/>
                    <a:p>
                      <a:pPr algn="ctr"/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47062"/>
                  </a:ext>
                </a:extLst>
              </a:tr>
              <a:tr h="245681">
                <a:tc>
                  <a:txBody>
                    <a:bodyPr/>
                    <a:lstStyle/>
                    <a:p>
                      <a:pPr algn="ctr"/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546168"/>
                  </a:ext>
                </a:extLst>
              </a:tr>
              <a:tr h="2456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66933"/>
                  </a:ext>
                </a:extLst>
              </a:tr>
              <a:tr h="2456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30003"/>
                  </a:ext>
                </a:extLst>
              </a:tr>
              <a:tr h="2456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018189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69D56B1D-EDC8-BBBF-2195-A714575DAF3A}"/>
              </a:ext>
            </a:extLst>
          </p:cNvPr>
          <p:cNvSpPr txBox="1"/>
          <p:nvPr/>
        </p:nvSpPr>
        <p:spPr>
          <a:xfrm>
            <a:off x="6864848" y="1184449"/>
            <a:ext cx="152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/  1  =  3</a:t>
            </a:r>
            <a:endParaRPr lang="en-ID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58AD82F0-9BC5-A7F2-2C29-FD860170D9C1}"/>
              </a:ext>
            </a:extLst>
          </p:cNvPr>
          <p:cNvCxnSpPr>
            <a:cxnSpLocks/>
          </p:cNvCxnSpPr>
          <p:nvPr/>
        </p:nvCxnSpPr>
        <p:spPr>
          <a:xfrm rot="10800000">
            <a:off x="6989197" y="1565644"/>
            <a:ext cx="1910066" cy="249384"/>
          </a:xfrm>
          <a:prstGeom prst="curvedConnector3">
            <a:avLst>
              <a:gd name="adj1" fmla="val 98705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5EEE92EB-B2BE-8F04-6D75-9A58A9A602E8}"/>
              </a:ext>
            </a:extLst>
          </p:cNvPr>
          <p:cNvCxnSpPr>
            <a:cxnSpLocks/>
            <a:stCxn id="48" idx="1"/>
            <a:endCxn id="52" idx="0"/>
          </p:cNvCxnSpPr>
          <p:nvPr/>
        </p:nvCxnSpPr>
        <p:spPr>
          <a:xfrm rot="10800000">
            <a:off x="7625634" y="1184450"/>
            <a:ext cx="1150399" cy="206265"/>
          </a:xfrm>
          <a:prstGeom prst="curvedConnector4">
            <a:avLst>
              <a:gd name="adj1" fmla="val 16934"/>
              <a:gd name="adj2" fmla="val 210828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5A96DB5-BEAB-03B8-24C1-B2C78B6E7EB6}"/>
              </a:ext>
            </a:extLst>
          </p:cNvPr>
          <p:cNvSpPr txBox="1"/>
          <p:nvPr/>
        </p:nvSpPr>
        <p:spPr>
          <a:xfrm>
            <a:off x="7951525" y="1759999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endParaRPr lang="en-ID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2F4606-21EB-D6CE-244F-8C4AAF7A1A95}"/>
              </a:ext>
            </a:extLst>
          </p:cNvPr>
          <p:cNvSpPr txBox="1"/>
          <p:nvPr/>
        </p:nvSpPr>
        <p:spPr>
          <a:xfrm>
            <a:off x="7930946" y="932064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endParaRPr lang="en-ID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E71142A9-D8A3-BD41-322C-6753A93E8AF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91347" y="400113"/>
            <a:ext cx="2881907" cy="887470"/>
          </a:xfrm>
          <a:prstGeom prst="curvedConnector3">
            <a:avLst>
              <a:gd name="adj1" fmla="val 9855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01904A7-2A1D-C3A8-92F2-238A39F343D2}"/>
              </a:ext>
            </a:extLst>
          </p:cNvPr>
          <p:cNvSpPr txBox="1"/>
          <p:nvPr/>
        </p:nvSpPr>
        <p:spPr>
          <a:xfrm>
            <a:off x="9891864" y="2921681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 *  4  +</a:t>
            </a:r>
            <a:endParaRPr lang="en-ID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35593945-33F9-9901-E92C-EBC9E1E0C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157503"/>
              </p:ext>
            </p:extLst>
          </p:nvPr>
        </p:nvGraphicFramePr>
        <p:xfrm>
          <a:off x="8695635" y="3012702"/>
          <a:ext cx="806616" cy="1981200"/>
        </p:xfrm>
        <a:graphic>
          <a:graphicData uri="http://schemas.openxmlformats.org/drawingml/2006/table">
            <a:tbl>
              <a:tblPr firstRow="1" bandRow="1"/>
              <a:tblGrid>
                <a:gridCol w="806616">
                  <a:extLst>
                    <a:ext uri="{9D8B030D-6E8A-4147-A177-3AD203B41FA5}">
                      <a16:colId xmlns:a16="http://schemas.microsoft.com/office/drawing/2014/main" val="3542750662"/>
                    </a:ext>
                  </a:extLst>
                </a:gridCol>
              </a:tblGrid>
              <a:tr h="162755">
                <a:tc>
                  <a:txBody>
                    <a:bodyPr/>
                    <a:lstStyle/>
                    <a:p>
                      <a:pPr algn="ctr"/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47062"/>
                  </a:ext>
                </a:extLst>
              </a:tr>
              <a:tr h="245681">
                <a:tc>
                  <a:txBody>
                    <a:bodyPr/>
                    <a:lstStyle/>
                    <a:p>
                      <a:pPr algn="ctr"/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546168"/>
                  </a:ext>
                </a:extLst>
              </a:tr>
              <a:tr h="245681">
                <a:tc>
                  <a:txBody>
                    <a:bodyPr/>
                    <a:lstStyle/>
                    <a:p>
                      <a:pPr algn="ctr"/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66933"/>
                  </a:ext>
                </a:extLst>
              </a:tr>
              <a:tr h="2456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30003"/>
                  </a:ext>
                </a:extLst>
              </a:tr>
              <a:tr h="2456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018189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1A6BD2CE-A989-C8C6-8946-7F196FBC1289}"/>
              </a:ext>
            </a:extLst>
          </p:cNvPr>
          <p:cNvSpPr txBox="1"/>
          <p:nvPr/>
        </p:nvSpPr>
        <p:spPr>
          <a:xfrm>
            <a:off x="6784451" y="3797037"/>
            <a:ext cx="152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/  1  =  3</a:t>
            </a:r>
            <a:endParaRPr lang="en-ID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DCFCC609-3E56-65A7-7EE1-E440AB8B1D0F}"/>
              </a:ext>
            </a:extLst>
          </p:cNvPr>
          <p:cNvCxnSpPr>
            <a:cxnSpLocks/>
          </p:cNvCxnSpPr>
          <p:nvPr/>
        </p:nvCxnSpPr>
        <p:spPr>
          <a:xfrm>
            <a:off x="8095604" y="4215520"/>
            <a:ext cx="803659" cy="213357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550F710-74A9-803B-AC3C-0EE0FFB6B1CF}"/>
              </a:ext>
            </a:extLst>
          </p:cNvPr>
          <p:cNvSpPr txBox="1"/>
          <p:nvPr/>
        </p:nvSpPr>
        <p:spPr>
          <a:xfrm>
            <a:off x="7795802" y="4187921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endParaRPr lang="en-ID" sz="1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58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37E648-3A98-D6C6-081A-64221CFE7E8C}"/>
              </a:ext>
            </a:extLst>
          </p:cNvPr>
          <p:cNvSpPr txBox="1"/>
          <p:nvPr/>
        </p:nvSpPr>
        <p:spPr>
          <a:xfrm>
            <a:off x="3499015" y="273897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 4  +</a:t>
            </a:r>
            <a:endParaRPr lang="en-ID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FABC38-2DBC-F702-D052-1A808BDB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841971"/>
              </p:ext>
            </p:extLst>
          </p:nvPr>
        </p:nvGraphicFramePr>
        <p:xfrm>
          <a:off x="2302786" y="364918"/>
          <a:ext cx="806616" cy="1981200"/>
        </p:xfrm>
        <a:graphic>
          <a:graphicData uri="http://schemas.openxmlformats.org/drawingml/2006/table">
            <a:tbl>
              <a:tblPr firstRow="1" bandRow="1"/>
              <a:tblGrid>
                <a:gridCol w="806616">
                  <a:extLst>
                    <a:ext uri="{9D8B030D-6E8A-4147-A177-3AD203B41FA5}">
                      <a16:colId xmlns:a16="http://schemas.microsoft.com/office/drawing/2014/main" val="3542750662"/>
                    </a:ext>
                  </a:extLst>
                </a:gridCol>
              </a:tblGrid>
              <a:tr h="162755">
                <a:tc>
                  <a:txBody>
                    <a:bodyPr/>
                    <a:lstStyle/>
                    <a:p>
                      <a:pPr algn="ctr"/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47062"/>
                  </a:ext>
                </a:extLst>
              </a:tr>
              <a:tr h="245681">
                <a:tc>
                  <a:txBody>
                    <a:bodyPr/>
                    <a:lstStyle/>
                    <a:p>
                      <a:pPr algn="ctr"/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546168"/>
                  </a:ext>
                </a:extLst>
              </a:tr>
              <a:tr h="245681">
                <a:tc>
                  <a:txBody>
                    <a:bodyPr/>
                    <a:lstStyle/>
                    <a:p>
                      <a:pPr algn="ctr"/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66933"/>
                  </a:ext>
                </a:extLst>
              </a:tr>
              <a:tr h="2456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30003"/>
                  </a:ext>
                </a:extLst>
              </a:tr>
              <a:tr h="2456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0181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7D56003-22DC-078E-6FC7-0AC3B3042F86}"/>
              </a:ext>
            </a:extLst>
          </p:cNvPr>
          <p:cNvSpPr txBox="1"/>
          <p:nvPr/>
        </p:nvSpPr>
        <p:spPr>
          <a:xfrm>
            <a:off x="391602" y="1149253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*  3  =  6</a:t>
            </a:r>
            <a:endParaRPr lang="en-ID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F63366F4-6728-20AA-C4E7-57F1D98AF584}"/>
              </a:ext>
            </a:extLst>
          </p:cNvPr>
          <p:cNvCxnSpPr>
            <a:cxnSpLocks/>
          </p:cNvCxnSpPr>
          <p:nvPr/>
        </p:nvCxnSpPr>
        <p:spPr>
          <a:xfrm rot="10800000">
            <a:off x="485030" y="1493570"/>
            <a:ext cx="1975452" cy="630578"/>
          </a:xfrm>
          <a:prstGeom prst="curvedConnector3">
            <a:avLst>
              <a:gd name="adj1" fmla="val 100716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47FD273F-FB4B-642D-C4D1-3F4794028112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>
            <a:off x="1186853" y="1149254"/>
            <a:ext cx="1150403" cy="550585"/>
          </a:xfrm>
          <a:prstGeom prst="curvedConnector4">
            <a:avLst>
              <a:gd name="adj1" fmla="val 15436"/>
              <a:gd name="adj2" fmla="val 14151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DBBB92-DE39-F1EC-D858-FD57202AD0B6}"/>
              </a:ext>
            </a:extLst>
          </p:cNvPr>
          <p:cNvSpPr txBox="1"/>
          <p:nvPr/>
        </p:nvSpPr>
        <p:spPr>
          <a:xfrm>
            <a:off x="1512744" y="2069119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endParaRPr lang="en-ID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A629CE-FCD2-6DF9-0516-383BC89BF85F}"/>
              </a:ext>
            </a:extLst>
          </p:cNvPr>
          <p:cNvSpPr txBox="1"/>
          <p:nvPr/>
        </p:nvSpPr>
        <p:spPr>
          <a:xfrm>
            <a:off x="1563297" y="980340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endParaRPr lang="en-ID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2CE52242-1A15-8D84-D3CC-790AC262899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3660" y="402810"/>
            <a:ext cx="2786478" cy="746442"/>
          </a:xfrm>
          <a:prstGeom prst="curvedConnector3">
            <a:avLst>
              <a:gd name="adj1" fmla="val 10193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1A610DD-9A80-285B-8D0E-80DA727F877C}"/>
              </a:ext>
            </a:extLst>
          </p:cNvPr>
          <p:cNvSpPr txBox="1"/>
          <p:nvPr/>
        </p:nvSpPr>
        <p:spPr>
          <a:xfrm>
            <a:off x="3592884" y="2945764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 4  +</a:t>
            </a:r>
            <a:endParaRPr lang="en-ID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983F12F-ECDB-1D47-D57C-8E1291E3B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850716"/>
              </p:ext>
            </p:extLst>
          </p:nvPr>
        </p:nvGraphicFramePr>
        <p:xfrm>
          <a:off x="2396655" y="3036785"/>
          <a:ext cx="806616" cy="1981200"/>
        </p:xfrm>
        <a:graphic>
          <a:graphicData uri="http://schemas.openxmlformats.org/drawingml/2006/table">
            <a:tbl>
              <a:tblPr firstRow="1" bandRow="1"/>
              <a:tblGrid>
                <a:gridCol w="806616">
                  <a:extLst>
                    <a:ext uri="{9D8B030D-6E8A-4147-A177-3AD203B41FA5}">
                      <a16:colId xmlns:a16="http://schemas.microsoft.com/office/drawing/2014/main" val="3542750662"/>
                    </a:ext>
                  </a:extLst>
                </a:gridCol>
              </a:tblGrid>
              <a:tr h="162755">
                <a:tc>
                  <a:txBody>
                    <a:bodyPr/>
                    <a:lstStyle/>
                    <a:p>
                      <a:pPr algn="ctr"/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47062"/>
                  </a:ext>
                </a:extLst>
              </a:tr>
              <a:tr h="245681">
                <a:tc>
                  <a:txBody>
                    <a:bodyPr/>
                    <a:lstStyle/>
                    <a:p>
                      <a:pPr algn="ctr"/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546168"/>
                  </a:ext>
                </a:extLst>
              </a:tr>
              <a:tr h="245681">
                <a:tc>
                  <a:txBody>
                    <a:bodyPr/>
                    <a:lstStyle/>
                    <a:p>
                      <a:pPr algn="ctr"/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66933"/>
                  </a:ext>
                </a:extLst>
              </a:tr>
              <a:tr h="245681">
                <a:tc>
                  <a:txBody>
                    <a:bodyPr/>
                    <a:lstStyle/>
                    <a:p>
                      <a:pPr algn="ctr"/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30003"/>
                  </a:ext>
                </a:extLst>
              </a:tr>
              <a:tr h="2456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01818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9A59F4AD-8B89-5283-CA6F-A456475438F4}"/>
              </a:ext>
            </a:extLst>
          </p:cNvPr>
          <p:cNvSpPr txBox="1"/>
          <p:nvPr/>
        </p:nvSpPr>
        <p:spPr>
          <a:xfrm>
            <a:off x="485471" y="3821120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*  3  =  6</a:t>
            </a:r>
            <a:endParaRPr lang="en-ID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6ED95878-3DBD-97CF-E416-A86DB7AF48D1}"/>
              </a:ext>
            </a:extLst>
          </p:cNvPr>
          <p:cNvCxnSpPr>
            <a:cxnSpLocks/>
          </p:cNvCxnSpPr>
          <p:nvPr/>
        </p:nvCxnSpPr>
        <p:spPr>
          <a:xfrm>
            <a:off x="1863099" y="4233650"/>
            <a:ext cx="808539" cy="500203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FBBBF76-A4CE-D70A-AEE6-A4BE736D3D96}"/>
              </a:ext>
            </a:extLst>
          </p:cNvPr>
          <p:cNvSpPr txBox="1"/>
          <p:nvPr/>
        </p:nvSpPr>
        <p:spPr>
          <a:xfrm>
            <a:off x="1563297" y="4206051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endParaRPr lang="en-ID" sz="1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125BEA-9F83-ECD6-C3AC-B3D77318B62C}"/>
              </a:ext>
            </a:extLst>
          </p:cNvPr>
          <p:cNvSpPr txBox="1"/>
          <p:nvPr/>
        </p:nvSpPr>
        <p:spPr>
          <a:xfrm>
            <a:off x="9478174" y="273897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+</a:t>
            </a:r>
            <a:endParaRPr lang="en-ID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2A94C99C-67FD-E494-0814-CF5FEBECE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401580"/>
              </p:ext>
            </p:extLst>
          </p:nvPr>
        </p:nvGraphicFramePr>
        <p:xfrm>
          <a:off x="8281945" y="364918"/>
          <a:ext cx="806616" cy="1981200"/>
        </p:xfrm>
        <a:graphic>
          <a:graphicData uri="http://schemas.openxmlformats.org/drawingml/2006/table">
            <a:tbl>
              <a:tblPr firstRow="1" bandRow="1"/>
              <a:tblGrid>
                <a:gridCol w="806616">
                  <a:extLst>
                    <a:ext uri="{9D8B030D-6E8A-4147-A177-3AD203B41FA5}">
                      <a16:colId xmlns:a16="http://schemas.microsoft.com/office/drawing/2014/main" val="3542750662"/>
                    </a:ext>
                  </a:extLst>
                </a:gridCol>
              </a:tblGrid>
              <a:tr h="162755">
                <a:tc>
                  <a:txBody>
                    <a:bodyPr/>
                    <a:lstStyle/>
                    <a:p>
                      <a:pPr algn="ctr"/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47062"/>
                  </a:ext>
                </a:extLst>
              </a:tr>
              <a:tr h="245681">
                <a:tc>
                  <a:txBody>
                    <a:bodyPr/>
                    <a:lstStyle/>
                    <a:p>
                      <a:pPr algn="ctr"/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546168"/>
                  </a:ext>
                </a:extLst>
              </a:tr>
              <a:tr h="245681">
                <a:tc>
                  <a:txBody>
                    <a:bodyPr/>
                    <a:lstStyle/>
                    <a:p>
                      <a:pPr algn="ctr"/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66933"/>
                  </a:ext>
                </a:extLst>
              </a:tr>
              <a:tr h="2456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30003"/>
                  </a:ext>
                </a:extLst>
              </a:tr>
              <a:tr h="2456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018189"/>
                  </a:ext>
                </a:extLst>
              </a:tr>
            </a:tbl>
          </a:graphicData>
        </a:graphic>
      </p:graphicFrame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E81B7151-33AF-41AE-D9FF-F0C9335FF092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 flipV="1">
            <a:off x="8742682" y="504730"/>
            <a:ext cx="735493" cy="1195110"/>
          </a:xfrm>
          <a:prstGeom prst="curved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EB2AAAE-8FC0-88FB-85B4-E905DE861FD3}"/>
              </a:ext>
            </a:extLst>
          </p:cNvPr>
          <p:cNvSpPr txBox="1"/>
          <p:nvPr/>
        </p:nvSpPr>
        <p:spPr>
          <a:xfrm>
            <a:off x="8883139" y="93331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endParaRPr lang="en-ID" sz="1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A387DC-F213-599E-EBC2-0DE3E397B7CC}"/>
              </a:ext>
            </a:extLst>
          </p:cNvPr>
          <p:cNvSpPr txBox="1"/>
          <p:nvPr/>
        </p:nvSpPr>
        <p:spPr>
          <a:xfrm>
            <a:off x="9841427" y="3002762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endParaRPr lang="en-ID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8E899086-03EA-ADC8-63A9-D56AF7D16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781008"/>
              </p:ext>
            </p:extLst>
          </p:nvPr>
        </p:nvGraphicFramePr>
        <p:xfrm>
          <a:off x="8645198" y="3093783"/>
          <a:ext cx="806616" cy="1981200"/>
        </p:xfrm>
        <a:graphic>
          <a:graphicData uri="http://schemas.openxmlformats.org/drawingml/2006/table">
            <a:tbl>
              <a:tblPr firstRow="1" bandRow="1"/>
              <a:tblGrid>
                <a:gridCol w="806616">
                  <a:extLst>
                    <a:ext uri="{9D8B030D-6E8A-4147-A177-3AD203B41FA5}">
                      <a16:colId xmlns:a16="http://schemas.microsoft.com/office/drawing/2014/main" val="3542750662"/>
                    </a:ext>
                  </a:extLst>
                </a:gridCol>
              </a:tblGrid>
              <a:tr h="162755">
                <a:tc>
                  <a:txBody>
                    <a:bodyPr/>
                    <a:lstStyle/>
                    <a:p>
                      <a:pPr algn="ctr"/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47062"/>
                  </a:ext>
                </a:extLst>
              </a:tr>
              <a:tr h="245681">
                <a:tc>
                  <a:txBody>
                    <a:bodyPr/>
                    <a:lstStyle/>
                    <a:p>
                      <a:pPr algn="ctr"/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546168"/>
                  </a:ext>
                </a:extLst>
              </a:tr>
              <a:tr h="245681">
                <a:tc>
                  <a:txBody>
                    <a:bodyPr/>
                    <a:lstStyle/>
                    <a:p>
                      <a:pPr algn="ctr"/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66933"/>
                  </a:ext>
                </a:extLst>
              </a:tr>
              <a:tr h="2456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30003"/>
                  </a:ext>
                </a:extLst>
              </a:tr>
              <a:tr h="2456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01818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AC874D2-5AF7-B368-E66C-FD8E0C251A5B}"/>
              </a:ext>
            </a:extLst>
          </p:cNvPr>
          <p:cNvSpPr txBox="1"/>
          <p:nvPr/>
        </p:nvSpPr>
        <p:spPr>
          <a:xfrm>
            <a:off x="6734014" y="3878118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 +  4  =  10</a:t>
            </a:r>
            <a:endParaRPr lang="en-ID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C19E2C5E-A08D-243B-1D4C-12B03BE5C8FF}"/>
              </a:ext>
            </a:extLst>
          </p:cNvPr>
          <p:cNvCxnSpPr>
            <a:cxnSpLocks/>
          </p:cNvCxnSpPr>
          <p:nvPr/>
        </p:nvCxnSpPr>
        <p:spPr>
          <a:xfrm rot="10800000">
            <a:off x="6827442" y="4222435"/>
            <a:ext cx="1975452" cy="630578"/>
          </a:xfrm>
          <a:prstGeom prst="curvedConnector3">
            <a:avLst>
              <a:gd name="adj1" fmla="val 100716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32C65F0E-359E-4C12-6DF0-532B91FC6AEB}"/>
              </a:ext>
            </a:extLst>
          </p:cNvPr>
          <p:cNvCxnSpPr>
            <a:cxnSpLocks/>
            <a:endCxn id="40" idx="0"/>
          </p:cNvCxnSpPr>
          <p:nvPr/>
        </p:nvCxnSpPr>
        <p:spPr>
          <a:xfrm rot="10800000">
            <a:off x="7616629" y="3878119"/>
            <a:ext cx="1063057" cy="550607"/>
          </a:xfrm>
          <a:prstGeom prst="curvedConnector4">
            <a:avLst>
              <a:gd name="adj1" fmla="val 8487"/>
              <a:gd name="adj2" fmla="val 141518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2C278D9-4B78-1004-232A-70C9F091742D}"/>
              </a:ext>
            </a:extLst>
          </p:cNvPr>
          <p:cNvSpPr txBox="1"/>
          <p:nvPr/>
        </p:nvSpPr>
        <p:spPr>
          <a:xfrm>
            <a:off x="7855156" y="4797984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endParaRPr lang="en-ID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F9C8FC-4308-9ADA-5F9B-5111D2A60FD7}"/>
              </a:ext>
            </a:extLst>
          </p:cNvPr>
          <p:cNvSpPr txBox="1"/>
          <p:nvPr/>
        </p:nvSpPr>
        <p:spPr>
          <a:xfrm>
            <a:off x="7905709" y="3709205"/>
            <a:ext cx="494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endParaRPr lang="en-ID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D933627F-EBCD-705C-4C70-F95CB0133AA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26072" y="3131675"/>
            <a:ext cx="2786478" cy="746442"/>
          </a:xfrm>
          <a:prstGeom prst="curvedConnector3">
            <a:avLst>
              <a:gd name="adj1" fmla="val 10193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E05E6970-BA0F-6C42-EA2D-D694AD0AB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449437"/>
              </p:ext>
            </p:extLst>
          </p:nvPr>
        </p:nvGraphicFramePr>
        <p:xfrm>
          <a:off x="5541642" y="4733853"/>
          <a:ext cx="806616" cy="1981200"/>
        </p:xfrm>
        <a:graphic>
          <a:graphicData uri="http://schemas.openxmlformats.org/drawingml/2006/table">
            <a:tbl>
              <a:tblPr firstRow="1" bandRow="1"/>
              <a:tblGrid>
                <a:gridCol w="806616">
                  <a:extLst>
                    <a:ext uri="{9D8B030D-6E8A-4147-A177-3AD203B41FA5}">
                      <a16:colId xmlns:a16="http://schemas.microsoft.com/office/drawing/2014/main" val="3542750662"/>
                    </a:ext>
                  </a:extLst>
                </a:gridCol>
              </a:tblGrid>
              <a:tr h="162755">
                <a:tc>
                  <a:txBody>
                    <a:bodyPr/>
                    <a:lstStyle/>
                    <a:p>
                      <a:pPr algn="ctr"/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47062"/>
                  </a:ext>
                </a:extLst>
              </a:tr>
              <a:tr h="245681">
                <a:tc>
                  <a:txBody>
                    <a:bodyPr/>
                    <a:lstStyle/>
                    <a:p>
                      <a:pPr algn="ctr"/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546168"/>
                  </a:ext>
                </a:extLst>
              </a:tr>
              <a:tr h="245681">
                <a:tc>
                  <a:txBody>
                    <a:bodyPr/>
                    <a:lstStyle/>
                    <a:p>
                      <a:pPr algn="ctr"/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66933"/>
                  </a:ext>
                </a:extLst>
              </a:tr>
              <a:tr h="245681">
                <a:tc>
                  <a:txBody>
                    <a:bodyPr/>
                    <a:lstStyle/>
                    <a:p>
                      <a:pPr algn="ctr"/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30003"/>
                  </a:ext>
                </a:extLst>
              </a:tr>
              <a:tr h="2456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D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018189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473D85EF-DFFC-A53A-0CCD-57D0EFF34D80}"/>
              </a:ext>
            </a:extLst>
          </p:cNvPr>
          <p:cNvSpPr txBox="1"/>
          <p:nvPr/>
        </p:nvSpPr>
        <p:spPr>
          <a:xfrm>
            <a:off x="3630458" y="5518188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 +  4  =  10</a:t>
            </a:r>
            <a:endParaRPr lang="en-ID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C44FD18E-6A00-0359-B6F1-F9880A8C336F}"/>
              </a:ext>
            </a:extLst>
          </p:cNvPr>
          <p:cNvCxnSpPr>
            <a:cxnSpLocks/>
          </p:cNvCxnSpPr>
          <p:nvPr/>
        </p:nvCxnSpPr>
        <p:spPr>
          <a:xfrm>
            <a:off x="5008086" y="5930718"/>
            <a:ext cx="808539" cy="500203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CDAFF7E-E31C-8985-8F9A-02C0F71BF95E}"/>
              </a:ext>
            </a:extLst>
          </p:cNvPr>
          <p:cNvSpPr txBox="1"/>
          <p:nvPr/>
        </p:nvSpPr>
        <p:spPr>
          <a:xfrm>
            <a:off x="4708284" y="5903119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endParaRPr lang="en-ID" sz="1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46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3AA0E8-081D-E782-32D4-BB9CD16A8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70" y="195575"/>
            <a:ext cx="4105848" cy="1457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8F3271-91FE-317E-090D-6C6ABD548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44" y="2434071"/>
            <a:ext cx="6144482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7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 Vivobook</dc:creator>
  <cp:lastModifiedBy>Asus Vivobook</cp:lastModifiedBy>
  <cp:revision>1</cp:revision>
  <dcterms:created xsi:type="dcterms:W3CDTF">2025-05-06T21:05:56Z</dcterms:created>
  <dcterms:modified xsi:type="dcterms:W3CDTF">2025-05-06T21:05:57Z</dcterms:modified>
</cp:coreProperties>
</file>