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F091-C9D9-4210-800A-18E90F61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884A1-EF18-478A-BBFD-B0637928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0440-807D-41C6-8BE7-DF02849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319E-21BD-4F9B-95EC-5705F457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3C5-4820-42C8-80FE-391A2A8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649E-21B3-45C7-8D02-C938B7D4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509D-F432-46EA-8B27-46953BE6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14A3-FFD8-4465-AE4D-87878F3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1152-0DE0-4489-A934-535C9068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0A56-F597-418C-9A2A-00D7991C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4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40251-B69A-44EC-8255-DF7C5A27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29C36-C808-44A7-A6E3-D17C5526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75F4-1AE1-4FE9-B7C1-E18747D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5D30-2BA5-4850-ABB0-07CF2C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1A50-2CD5-4297-937F-093C1636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85EC-2D4C-451C-B340-1BFA1C2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E05E-2CA1-4968-8FD1-D56CF5C6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5CBE-73AE-4F1A-A6FB-DD618FC5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19E-DE07-434B-ACC9-CA674F29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C1CF-890F-4DD2-871C-A5C3AA89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40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5F5-A60A-4B3C-9B59-27089B0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7E46-8B85-42A1-86D0-01779B71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2C04-12C7-4411-B185-9702FC93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3F5-7590-4F05-9239-8863473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158A-2BB9-4ECE-B387-47357ED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FF79-CD6D-4E2F-A791-38825E7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62BC-8223-4395-81B6-FDD5E2C9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B87A-32A0-48E9-A8D0-E1FB39D7D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96E3-26FE-49F0-BB51-DE0D504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81D2-A984-46BB-94A3-A04CEA3D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CA9D0-4777-479E-BF0A-DC6DDEA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B950-BF61-4475-A1A1-67A22667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2296-CE31-45DC-9E2B-9AB5AABB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A3E3-7D5F-4AED-81EB-14F287C2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71905-1174-4330-BBBF-69CDB636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2C661-6BCB-4B7E-9483-B8C44284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112B3-1022-47D4-91F9-CA4FABC5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DEDB7-9F27-456D-83BE-76939CB2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C6C3F-14A5-4013-93FF-3550638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6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6463-42E6-4C56-8121-3D08A052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4CA77-3CA7-4E91-9DF1-FD128BD6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6854-6D9B-4730-BE0E-AAD490A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F0273-1061-415F-B3F5-701DA50F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58DF1-4240-48BF-954B-B4C3D671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4C4AA-E434-4D1C-9035-5700CCC2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9B1B-C7C2-4015-87C1-2E89292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A442-D723-462D-A89F-6621BE4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0F0-D0ED-45CC-AA15-944FA7794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165-0F8D-48F2-B26F-55D0B3B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A8B40-F482-454A-8CDD-88EBA05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2EB0-60FD-4FC4-A4DC-A60833B4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520A-BE74-4D6E-84ED-998ECED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2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46D-DA08-4415-A2BF-1AEF9E6A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79EF3-C08B-42F7-882D-24774487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3A02-1832-4C38-8502-55532318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E8A-03A2-4820-B8F2-3D48737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8EBA-328C-4A47-8F39-00AE7F6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F690-7C75-49F5-8A84-E5097C25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7C28-200C-455D-A273-4D2A5B4D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B637-C909-4D9C-976A-FE550539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FC33-0497-40E0-B4AE-92FBA7B8F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BCF5-BB10-4D8A-91B1-C2F05836FE83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3D3D-6282-4060-B44A-0E8C72745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AFAD-2740-42E7-BEEE-1E968839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3495-6659-4E4B-9F96-0F5EC11F8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FCE-95DD-4E16-A1B9-92E99EB0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Berlin Sans FB Demi" panose="020E0802020502020306" pitchFamily="34" charset="0"/>
              </a:rPr>
              <a:t>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184B9-D75B-4256-8703-C4AAA97AF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45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Reimplement an operator?</a:t>
            </a:r>
            <a:br>
              <a:rPr lang="en-CA" dirty="0">
                <a:latin typeface="Berlin Sans FB Demi" panose="020E0802020502020306" pitchFamily="34" charset="0"/>
              </a:rPr>
            </a:b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How do I do that?</a:t>
            </a:r>
          </a:p>
        </p:txBody>
      </p:sp>
    </p:spTree>
    <p:extLst>
      <p:ext uri="{BB962C8B-B14F-4D97-AF65-F5344CB8AC3E}">
        <p14:creationId xmlns:p14="http://schemas.microsoft.com/office/powerpoint/2010/main" val="262997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25"/>
          </a:xfrm>
        </p:spPr>
        <p:txBody>
          <a:bodyPr/>
          <a:lstStyle/>
          <a:p>
            <a:r>
              <a:rPr lang="en-CA" sz="8000" dirty="0">
                <a:latin typeface="Berlin Sans FB Demi" panose="020E0802020502020306" pitchFamily="34" charset="0"/>
              </a:rPr>
              <a:t>C++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created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</a:t>
            </a:r>
            <a:r>
              <a:rPr lang="en-CA" sz="5400" dirty="0">
                <a:solidFill>
                  <a:srgbClr val="00B050"/>
                </a:solidFill>
                <a:latin typeface="Berlin Sans FB Demi" panose="020E0802020502020306" pitchFamily="34" charset="0"/>
              </a:rPr>
              <a:t>function representations </a:t>
            </a:r>
            <a:br>
              <a:rPr lang="en-CA" dirty="0">
                <a:latin typeface="Berlin Sans FB Demi" panose="020E0802020502020306" pitchFamily="34" charset="0"/>
              </a:rPr>
            </a:br>
            <a:r>
              <a:rPr lang="en-CA" dirty="0">
                <a:latin typeface="Berlin Sans FB Demi" panose="020E0802020502020306" pitchFamily="34" charset="0"/>
              </a:rPr>
              <a:t>                          for all types of operators.</a:t>
            </a:r>
          </a:p>
        </p:txBody>
      </p:sp>
    </p:spTree>
    <p:extLst>
      <p:ext uri="{BB962C8B-B14F-4D97-AF65-F5344CB8AC3E}">
        <p14:creationId xmlns:p14="http://schemas.microsoft.com/office/powerpoint/2010/main" val="6333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Two types of function representation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74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endParaRPr lang="en-CA" sz="36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Member operators </a:t>
            </a:r>
            <a:r>
              <a:rPr lang="en-CA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(preferred)</a:t>
            </a:r>
          </a:p>
          <a:p>
            <a:pPr marL="457200" lvl="1" indent="0">
              <a:buNone/>
            </a:pPr>
            <a:r>
              <a:rPr lang="en-CA" sz="2800" dirty="0"/>
              <a:t>The operator functions are member functions of classes involved with the operation. </a:t>
            </a:r>
            <a:r>
              <a:rPr lang="en-CA" sz="2800" dirty="0">
                <a:solidFill>
                  <a:srgbClr val="FF0000"/>
                </a:solidFill>
              </a:rPr>
              <a:t>Your should always try to use this first</a:t>
            </a:r>
            <a:endParaRPr lang="en-CA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  <a:t>Non-member or standalone operators</a:t>
            </a:r>
            <a: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  <a:t> </a:t>
            </a:r>
            <a:br>
              <a:rPr lang="en-CA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sz="2400" dirty="0">
                <a:solidFill>
                  <a:srgbClr val="00B050"/>
                </a:solidFill>
                <a:latin typeface="Chiller" panose="04020404031007020602" pitchFamily="82" charset="0"/>
              </a:rPr>
              <a:t>                            </a:t>
            </a:r>
            <a:r>
              <a:rPr lang="en-CA" sz="2400" dirty="0">
                <a:solidFill>
                  <a:srgbClr val="00B050"/>
                </a:solidFill>
              </a:rPr>
              <a:t>(these are also called helper functions or helper operators) </a:t>
            </a:r>
            <a:br>
              <a:rPr lang="en-CA" sz="4400" b="1" dirty="0">
                <a:solidFill>
                  <a:srgbClr val="00B050"/>
                </a:solidFill>
                <a:latin typeface="Chiller" panose="04020404031007020602" pitchFamily="82" charset="0"/>
              </a:rPr>
            </a:br>
            <a:r>
              <a:rPr lang="en-CA" dirty="0"/>
              <a:t>The operator functions are NOT member functions. They are standalone  functions that accept operands as arguments. </a:t>
            </a: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You should not use these unless you have to.</a:t>
            </a:r>
            <a:endParaRPr lang="en-CA" sz="3600" b="1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281" y="2226619"/>
            <a:ext cx="331325" cy="33132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2511204">
            <a:off x="-13807" y="4748209"/>
            <a:ext cx="2823693" cy="11697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20738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Foo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2000" dirty="0">
                <a:latin typeface="Consolas" panose="020B0609020204030204" pitchFamily="49" charset="0"/>
              </a:rPr>
              <a:t> (With side-effect, A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Foo::operator  (Faa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CA" sz="1800" dirty="0">
                <a:latin typeface="Consolas" panose="020B0609020204030204" pitchFamily="49" charset="0"/>
              </a:rPr>
              <a:t>(Without side-effect, A is read only)</a:t>
            </a:r>
            <a:endParaRPr lang="en-CA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3600" dirty="0">
                <a:solidFill>
                  <a:srgbClr val="FF0000"/>
                </a:solidFill>
              </a:rPr>
              <a:t>A + B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2916155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2493" y="4602176"/>
            <a:ext cx="331325" cy="3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600" dirty="0"/>
              <a:t>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831" y="2285324"/>
            <a:ext cx="331325" cy="33132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  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!B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  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>
                <a:solidFill>
                  <a:srgbClr val="FF0000"/>
                </a:solidFill>
              </a:rPr>
              <a:t>++B</a:t>
            </a: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pic>
        <p:nvPicPr>
          <p:cNvPr id="17" name="Content Placeholder 4" descr="Medical">
            <a:extLst>
              <a:ext uri="{FF2B5EF4-FFF2-40B4-BE49-F238E27FC236}">
                <a16:creationId xmlns:a16="http://schemas.microsoft.com/office/drawing/2014/main" id="{B32922FD-12AF-4F2A-B3EA-04CE9DA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2465091"/>
            <a:ext cx="331325" cy="331325"/>
          </a:xfrm>
          <a:prstGeom prst="rect">
            <a:avLst/>
          </a:prstGeom>
        </p:spPr>
      </p:pic>
      <p:pic>
        <p:nvPicPr>
          <p:cNvPr id="18" name="Content Placeholder 4" descr="Medical">
            <a:extLst>
              <a:ext uri="{FF2B5EF4-FFF2-40B4-BE49-F238E27FC236}">
                <a16:creationId xmlns:a16="http://schemas.microsoft.com/office/drawing/2014/main" id="{2A1D2053-DA21-4601-9C85-1B3F09D9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953" y="4118876"/>
            <a:ext cx="331325" cy="3313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EBABA-5369-4649-8979-3200CDAAE604}"/>
              </a:ext>
            </a:extLst>
          </p:cNvPr>
          <p:cNvSpPr/>
          <p:nvPr/>
        </p:nvSpPr>
        <p:spPr>
          <a:xfrm rot="3084440">
            <a:off x="-164497" y="4595404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Member operators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17" y="2132115"/>
            <a:ext cx="1540579" cy="7012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3200" dirty="0"/>
              <a:t>      </a:t>
            </a:r>
            <a:r>
              <a:rPr lang="en-CA" sz="3200" dirty="0">
                <a:solidFill>
                  <a:srgbClr val="FF0000"/>
                </a:solidFill>
              </a:rPr>
              <a:t>B++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      B--</a:t>
            </a:r>
            <a:r>
              <a:rPr lang="en-CA" sz="3600" dirty="0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Whatever Faa::operator--(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B--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Whatever Faa::operator++(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change)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FF0000"/>
                </a:solidFill>
              </a:rPr>
              <a:t>B++</a:t>
            </a: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4FC09-94B6-40A0-AC26-1FF61CB94CDE}"/>
              </a:ext>
            </a:extLst>
          </p:cNvPr>
          <p:cNvSpPr/>
          <p:nvPr/>
        </p:nvSpPr>
        <p:spPr>
          <a:xfrm rot="3428798">
            <a:off x="-204683" y="4388163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Type Conversion operator Implementation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2132115"/>
            <a:ext cx="1582596" cy="70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(Foo)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endParaRPr lang="en-CA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25FA46-6E1F-4C7F-91F5-20684ECEF6E9}"/>
              </a:ext>
            </a:extLst>
          </p:cNvPr>
          <p:cNvSpPr txBox="1">
            <a:spLocks/>
          </p:cNvSpPr>
          <p:nvPr/>
        </p:nvSpPr>
        <p:spPr>
          <a:xfrm>
            <a:off x="3209925" y="1913039"/>
            <a:ext cx="8210550" cy="44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dirty="0">
                <a:latin typeface="Consolas" panose="020B0609020204030204" pitchFamily="49" charset="0"/>
              </a:rPr>
              <a:t>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Faa::operator Foo()const;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32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>
                <a:latin typeface="Consolas" panose="020B0609020204030204" pitchFamily="49" charset="0"/>
              </a:rPr>
              <a:t> (Without side-effect, B is read only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Faa::operator Foo();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</a:t>
            </a:r>
            <a:r>
              <a:rPr lang="en-CA" sz="4000" dirty="0">
                <a:solidFill>
                  <a:srgbClr val="FF0000"/>
                </a:solidFill>
              </a:rPr>
              <a:t>*this </a:t>
            </a:r>
            <a:r>
              <a:rPr lang="en-CA" dirty="0">
                <a:latin typeface="Consolas" panose="020B0609020204030204" pitchFamily="49" charset="0"/>
              </a:rPr>
              <a:t>is </a:t>
            </a:r>
            <a:r>
              <a:rPr lang="en-CA" sz="4000" dirty="0">
                <a:solidFill>
                  <a:srgbClr val="FF0000"/>
                </a:solidFill>
              </a:rPr>
              <a:t>B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(With side-effect, B will change )</a:t>
            </a:r>
          </a:p>
          <a:p>
            <a:pPr marL="0" indent="0">
              <a:buNone/>
            </a:pPr>
            <a:endParaRPr lang="en-CA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sz="3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3DB88A-B965-4A97-97C4-C679278F18E8}"/>
              </a:ext>
            </a:extLst>
          </p:cNvPr>
          <p:cNvSpPr/>
          <p:nvPr/>
        </p:nvSpPr>
        <p:spPr>
          <a:xfrm>
            <a:off x="5793800" y="550021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Operator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350"/>
          </a:xfrm>
        </p:spPr>
        <p:txBody>
          <a:bodyPr/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Binary Operators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Unary Operators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Prefix</a:t>
            </a:r>
          </a:p>
          <a:p>
            <a:pPr lvl="1"/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Post fix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Indexing operator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Type conversion operator</a:t>
            </a:r>
          </a:p>
        </p:txBody>
      </p:sp>
    </p:spTree>
    <p:extLst>
      <p:ext uri="{BB962C8B-B14F-4D97-AF65-F5344CB8AC3E}">
        <p14:creationId xmlns:p14="http://schemas.microsoft.com/office/powerpoint/2010/main" val="182640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  <a:endParaRPr lang="en-CA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A   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013" y="2754775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2057400" y="3845689"/>
            <a:ext cx="1843268" cy="1164462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DD60ED-83D9-4382-A645-DA4B676FEA8D}"/>
              </a:ext>
            </a:extLst>
          </p:cNvPr>
          <p:cNvCxnSpPr>
            <a:cxnSpLocks/>
          </p:cNvCxnSpPr>
          <p:nvPr/>
        </p:nvCxnSpPr>
        <p:spPr>
          <a:xfrm flipV="1">
            <a:off x="2057400" y="3771900"/>
            <a:ext cx="4648200" cy="123825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1019176" y="5043430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>
            <a:off x="6096002" y="1882649"/>
            <a:ext cx="1890409" cy="104152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961275" y="1603880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*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-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/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A % 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3050A5-C655-44C5-852B-0610DEE5B339}"/>
              </a:ext>
            </a:extLst>
          </p:cNvPr>
          <p:cNvSpPr/>
          <p:nvPr/>
        </p:nvSpPr>
        <p:spPr>
          <a:xfrm rot="18741438">
            <a:off x="8317959" y="3982524"/>
            <a:ext cx="3141744" cy="11286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b="1" dirty="0">
                <a:latin typeface="Bodoni MT Condensed" panose="02070606080606020203" pitchFamily="18" charset="0"/>
              </a:rPr>
              <a:t>Binary</a:t>
            </a:r>
            <a:endParaRPr lang="en-CA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7421" y="2785608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 flipV="1">
            <a:off x="5712136" y="3399694"/>
            <a:ext cx="1831664" cy="33854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7505850" y="34711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>
            <a:off x="2619375" y="2520126"/>
            <a:ext cx="1440509" cy="584293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1135766" y="2198649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40317-7EDD-4658-AA69-A9D134A8C9FD}"/>
              </a:ext>
            </a:extLst>
          </p:cNvPr>
          <p:cNvSpPr txBox="1"/>
          <p:nvPr/>
        </p:nvSpPr>
        <p:spPr>
          <a:xfrm>
            <a:off x="1032137" y="3476625"/>
            <a:ext cx="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!B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21F78-47E5-4B26-9CAC-82EACE146DEB}"/>
              </a:ext>
            </a:extLst>
          </p:cNvPr>
          <p:cNvSpPr txBox="1"/>
          <p:nvPr/>
        </p:nvSpPr>
        <p:spPr>
          <a:xfrm>
            <a:off x="3252607" y="168097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EE73-3313-4492-9B6A-5616BAA62DFE}"/>
              </a:ext>
            </a:extLst>
          </p:cNvPr>
          <p:cNvSpPr txBox="1"/>
          <p:nvPr/>
        </p:nvSpPr>
        <p:spPr>
          <a:xfrm>
            <a:off x="8326841" y="2662565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3765239" y="4990716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++B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7150517" y="4546851"/>
            <a:ext cx="10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--B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F4451-E032-4E1A-94BE-966E6A8227C3}"/>
              </a:ext>
            </a:extLst>
          </p:cNvPr>
          <p:cNvSpPr txBox="1"/>
          <p:nvPr/>
        </p:nvSpPr>
        <p:spPr>
          <a:xfrm>
            <a:off x="6512391" y="2047036"/>
            <a:ext cx="80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~B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311B22-A79C-4B9F-8F54-51E509040CFB}"/>
              </a:ext>
            </a:extLst>
          </p:cNvPr>
          <p:cNvSpPr/>
          <p:nvPr/>
        </p:nvSpPr>
        <p:spPr>
          <a:xfrm rot="3084440">
            <a:off x="8619192" y="2395129"/>
            <a:ext cx="3072662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Unary(prefix)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sz="4800" dirty="0">
                <a:latin typeface="Berlin Sans FB Demi" panose="020E0802020502020306" pitchFamily="34" charset="0"/>
              </a:rPr>
              <a:t>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 </a:t>
            </a:r>
          </a:p>
        </p:txBody>
      </p:sp>
      <p:pic>
        <p:nvPicPr>
          <p:cNvPr id="4" name="Content Placeholder 4" descr="Medical">
            <a:extLst>
              <a:ext uri="{FF2B5EF4-FFF2-40B4-BE49-F238E27FC236}">
                <a16:creationId xmlns:a16="http://schemas.microsoft.com/office/drawing/2014/main" id="{C4330D96-084C-4217-8A84-3BCFDD7B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584" y="2721869"/>
            <a:ext cx="1090914" cy="10909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V="1">
            <a:off x="3448050" y="3307355"/>
            <a:ext cx="1635408" cy="8213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057400" y="3837172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812786" y="3356292"/>
            <a:ext cx="1414070" cy="56131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8112916" y="3760341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5525691" y="4128718"/>
            <a:ext cx="844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B++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D1D30F-52AA-43BF-A7DC-2DAEA9CEF122}"/>
              </a:ext>
            </a:extLst>
          </p:cNvPr>
          <p:cNvSpPr txBox="1"/>
          <p:nvPr/>
        </p:nvSpPr>
        <p:spPr>
          <a:xfrm>
            <a:off x="5533363" y="1882714"/>
            <a:ext cx="688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B--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934830-AA8B-49C9-8179-AFB5294B512A}"/>
              </a:ext>
            </a:extLst>
          </p:cNvPr>
          <p:cNvSpPr/>
          <p:nvPr/>
        </p:nvSpPr>
        <p:spPr>
          <a:xfrm rot="19762088">
            <a:off x="437961" y="2503440"/>
            <a:ext cx="3543027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Unary(postfix)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4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1500" dirty="0"/>
              <a:t>   B[n]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>
            <a:off x="4460592" y="2011440"/>
            <a:ext cx="778158" cy="80010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2920739" y="1668081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98782"/>
            <a:ext cx="1434205" cy="70020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59E0D-7146-4F1C-9019-B5BE4E731051}"/>
              </a:ext>
            </a:extLst>
          </p:cNvPr>
          <p:cNvCxnSpPr>
            <a:cxnSpLocks/>
          </p:cNvCxnSpPr>
          <p:nvPr/>
        </p:nvCxnSpPr>
        <p:spPr>
          <a:xfrm flipH="1" flipV="1">
            <a:off x="7108544" y="4098782"/>
            <a:ext cx="411278" cy="61689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E5F6A-B702-4953-A62D-E9D343D7B6BF}"/>
              </a:ext>
            </a:extLst>
          </p:cNvPr>
          <p:cNvCxnSpPr>
            <a:cxnSpLocks/>
          </p:cNvCxnSpPr>
          <p:nvPr/>
        </p:nvCxnSpPr>
        <p:spPr>
          <a:xfrm>
            <a:off x="4460592" y="1992350"/>
            <a:ext cx="1883058" cy="1198525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6022211" y="1824105"/>
            <a:ext cx="10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B[-3]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B[12.34]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4" y="2699010"/>
            <a:ext cx="171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B[“Jack”]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721F5C-B9E4-498B-8E4D-4813BE513C19}"/>
              </a:ext>
            </a:extLst>
          </p:cNvPr>
          <p:cNvSpPr/>
          <p:nvPr/>
        </p:nvSpPr>
        <p:spPr>
          <a:xfrm>
            <a:off x="585986" y="5341743"/>
            <a:ext cx="4900414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Indexing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2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FDB8-2E15-45B9-A739-BEFFDFBE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800" dirty="0">
                <a:latin typeface="Berlin Sans FB Demi" panose="020E0802020502020306" pitchFamily="34" charset="0"/>
              </a:rPr>
              <a:t> Operators and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507-D10A-4A9B-9D96-2820FC34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668" y="2520126"/>
            <a:ext cx="4641448" cy="20865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1500" dirty="0"/>
              <a:t>   (type)B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1B49F-BDA7-4759-ACE2-2743E25464AD}"/>
              </a:ext>
            </a:extLst>
          </p:cNvPr>
          <p:cNvCxnSpPr>
            <a:cxnSpLocks/>
          </p:cNvCxnSpPr>
          <p:nvPr/>
        </p:nvCxnSpPr>
        <p:spPr>
          <a:xfrm flipH="1">
            <a:off x="7956571" y="1638209"/>
            <a:ext cx="1727159" cy="95206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4E2AB3-C3A9-4116-8F1F-054848B524C3}"/>
              </a:ext>
            </a:extLst>
          </p:cNvPr>
          <p:cNvSpPr txBox="1"/>
          <p:nvPr/>
        </p:nvSpPr>
        <p:spPr>
          <a:xfrm>
            <a:off x="9304842" y="1205563"/>
            <a:ext cx="19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75000"/>
                  </a:schemeClr>
                </a:solidFill>
              </a:rPr>
              <a:t>Operand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495C-4CA9-4FB6-9CAF-6BC365A4342C}"/>
              </a:ext>
            </a:extLst>
          </p:cNvPr>
          <p:cNvCxnSpPr>
            <a:cxnSpLocks/>
          </p:cNvCxnSpPr>
          <p:nvPr/>
        </p:nvCxnSpPr>
        <p:spPr>
          <a:xfrm flipH="1" flipV="1">
            <a:off x="6372225" y="3429000"/>
            <a:ext cx="1157981" cy="136998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9AF179-EDC7-4FEB-B045-11746E60BC11}"/>
              </a:ext>
            </a:extLst>
          </p:cNvPr>
          <p:cNvSpPr txBox="1"/>
          <p:nvPr/>
        </p:nvSpPr>
        <p:spPr>
          <a:xfrm>
            <a:off x="7519821" y="4753773"/>
            <a:ext cx="18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7E015-3E54-43ED-9C6A-E081579F319D}"/>
              </a:ext>
            </a:extLst>
          </p:cNvPr>
          <p:cNvSpPr txBox="1"/>
          <p:nvPr/>
        </p:nvSpPr>
        <p:spPr>
          <a:xfrm>
            <a:off x="4129013" y="4798988"/>
            <a:ext cx="19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(double*)B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63CA6-DA41-4DE3-9647-0FA1744E158D}"/>
              </a:ext>
            </a:extLst>
          </p:cNvPr>
          <p:cNvSpPr txBox="1"/>
          <p:nvPr/>
        </p:nvSpPr>
        <p:spPr>
          <a:xfrm>
            <a:off x="5076825" y="1824105"/>
            <a:ext cx="2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(Employee)B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8247A-180C-4124-B311-3765A29DDDA1}"/>
              </a:ext>
            </a:extLst>
          </p:cNvPr>
          <p:cNvSpPr txBox="1"/>
          <p:nvPr/>
        </p:nvSpPr>
        <p:spPr>
          <a:xfrm>
            <a:off x="2116961" y="3429000"/>
            <a:ext cx="1521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(int)B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863DC-D18A-4A5F-AE81-C18148D600EA}"/>
              </a:ext>
            </a:extLst>
          </p:cNvPr>
          <p:cNvSpPr txBox="1"/>
          <p:nvPr/>
        </p:nvSpPr>
        <p:spPr>
          <a:xfrm>
            <a:off x="8560925" y="2699010"/>
            <a:ext cx="134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</a:rPr>
              <a:t>(Car*)B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FFC1A-83E4-4929-9EC8-D90E1C8EB953}"/>
              </a:ext>
            </a:extLst>
          </p:cNvPr>
          <p:cNvSpPr/>
          <p:nvPr/>
        </p:nvSpPr>
        <p:spPr>
          <a:xfrm>
            <a:off x="5900022" y="5404901"/>
            <a:ext cx="5996703" cy="105809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latin typeface="Bodoni MT Condensed" panose="02070606080606020203" pitchFamily="18" charset="0"/>
              </a:rPr>
              <a:t>Type Conversion Operator</a:t>
            </a:r>
            <a:endParaRPr lang="en-CA" sz="1200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Reminder: What is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function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226122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6716-829B-4EE4-80EB-8005D60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Berlin Sans FB Demi" panose="020E0802020502020306" pitchFamily="34" charset="0"/>
              </a:rPr>
              <a:t>What is operator overloading?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EDD-54BE-47E6-833B-B6081EF71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To give </a:t>
            </a:r>
          </a:p>
          <a:p>
            <a:pPr marL="0" indent="0">
              <a:buNone/>
            </a:pPr>
            <a:r>
              <a:rPr lang="en-CA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an </a:t>
            </a:r>
            <a:r>
              <a:rPr lang="en-CA" sz="48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already existing </a:t>
            </a: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operator </a:t>
            </a:r>
          </a:p>
          <a:p>
            <a:pPr marL="0" indent="0">
              <a:buNone/>
            </a:pPr>
            <a:r>
              <a:rPr lang="en-CA" sz="4800" dirty="0">
                <a:solidFill>
                  <a:srgbClr val="FF0000"/>
                </a:solidFill>
                <a:latin typeface="Berlin Sans FB Demi" panose="020E0802020502020306" pitchFamily="34" charset="0"/>
              </a:rPr>
              <a:t>                                             </a:t>
            </a:r>
            <a:r>
              <a:rPr lang="en-CA" sz="36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 new meaning!</a:t>
            </a:r>
          </a:p>
          <a:p>
            <a:pPr marL="0" indent="0">
              <a:buNone/>
            </a:pP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by reimplementing it;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  <a:t>              using its name and changing its arguments!</a:t>
            </a:r>
          </a:p>
        </p:txBody>
      </p:sp>
    </p:spTree>
    <p:extLst>
      <p:ext uri="{BB962C8B-B14F-4D97-AF65-F5344CB8AC3E}">
        <p14:creationId xmlns:p14="http://schemas.microsoft.com/office/powerpoint/2010/main" val="1445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558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Berlin Sans FB Demi</vt:lpstr>
      <vt:lpstr>Bodoni MT Condensed</vt:lpstr>
      <vt:lpstr>Calibri</vt:lpstr>
      <vt:lpstr>Calibri Light</vt:lpstr>
      <vt:lpstr>Chiller</vt:lpstr>
      <vt:lpstr>Consolas</vt:lpstr>
      <vt:lpstr>Office Theme</vt:lpstr>
      <vt:lpstr>Operators</vt:lpstr>
      <vt:lpstr>Operator types</vt:lpstr>
      <vt:lpstr> Operators and Operands</vt:lpstr>
      <vt:lpstr> Operators and Operands</vt:lpstr>
      <vt:lpstr> Operators and Operands</vt:lpstr>
      <vt:lpstr> Operators and Operands</vt:lpstr>
      <vt:lpstr> Operators and Operands</vt:lpstr>
      <vt:lpstr>Reminder: What is overloading?</vt:lpstr>
      <vt:lpstr>What is operator overloading?</vt:lpstr>
      <vt:lpstr>Reimplement an operator?  How do I do that?</vt:lpstr>
      <vt:lpstr>C++        created              function representations                            for all types of operators.</vt:lpstr>
      <vt:lpstr>Two types of function representation for Operators</vt:lpstr>
      <vt:lpstr> Member operators Implementation</vt:lpstr>
      <vt:lpstr> Member operators Implementation</vt:lpstr>
      <vt:lpstr> Member operators Implementation</vt:lpstr>
      <vt:lpstr> Type Conversion operator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Fardad Soleimanloo</dc:creator>
  <cp:lastModifiedBy>Fardad Soleimanloo</cp:lastModifiedBy>
  <cp:revision>23</cp:revision>
  <dcterms:created xsi:type="dcterms:W3CDTF">2020-10-14T14:45:33Z</dcterms:created>
  <dcterms:modified xsi:type="dcterms:W3CDTF">2021-02-12T17:24:30Z</dcterms:modified>
</cp:coreProperties>
</file>