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66" r:id="rId6"/>
    <p:sldId id="259" r:id="rId7"/>
    <p:sldId id="260" r:id="rId8"/>
    <p:sldId id="261" r:id="rId9"/>
    <p:sldId id="268" r:id="rId10"/>
    <p:sldId id="262" r:id="rId11"/>
    <p:sldId id="269" r:id="rId12"/>
    <p:sldId id="263" r:id="rId13"/>
    <p:sldId id="270" r:id="rId14"/>
    <p:sldId id="271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E43E-10C0-48FF-A35F-56BA61ED261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91AE-9E5C-48F2-90D0-20454376CA0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04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E43E-10C0-48FF-A35F-56BA61ED261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91AE-9E5C-48F2-90D0-20454376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0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E43E-10C0-48FF-A35F-56BA61ED261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91AE-9E5C-48F2-90D0-20454376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E43E-10C0-48FF-A35F-56BA61ED261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91AE-9E5C-48F2-90D0-20454376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2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E43E-10C0-48FF-A35F-56BA61ED261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91AE-9E5C-48F2-90D0-20454376CA0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11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E43E-10C0-48FF-A35F-56BA61ED261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91AE-9E5C-48F2-90D0-20454376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2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E43E-10C0-48FF-A35F-56BA61ED261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91AE-9E5C-48F2-90D0-20454376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8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E43E-10C0-48FF-A35F-56BA61ED261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91AE-9E5C-48F2-90D0-20454376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2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E43E-10C0-48FF-A35F-56BA61ED261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91AE-9E5C-48F2-90D0-20454376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5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CEE43E-10C0-48FF-A35F-56BA61ED261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991AE-9E5C-48F2-90D0-20454376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5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E43E-10C0-48FF-A35F-56BA61ED261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91AE-9E5C-48F2-90D0-20454376C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6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CEE43E-10C0-48FF-A35F-56BA61ED261B}" type="datetimeFigureOut">
              <a:rPr lang="en-US" smtClean="0"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D991AE-9E5C-48F2-90D0-20454376CA0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com/" TargetMode="External"/><Relationship Id="rId2" Type="http://schemas.openxmlformats.org/officeDocument/2006/relationships/hyperlink" Target="https://www.youtube.com/watch?v=ghTLaYLTpkA&amp;list=PLAdNTGwnXDikjA6Xw_6f2IWdpji4pLC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Greedy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5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2 (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790" y="1960244"/>
            <a:ext cx="4183380" cy="4146028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034790" y="3131820"/>
            <a:ext cx="720090" cy="6400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0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/>
              <a:t>(</a:t>
            </a:r>
            <a:r>
              <a:rPr lang="en-US" dirty="0" err="1"/>
              <a:t>dari</a:t>
            </a:r>
            <a:r>
              <a:rPr lang="en-US" dirty="0"/>
              <a:t> 2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2331720"/>
            <a:ext cx="1005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Kandidat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Kelayakan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Objektif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26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Hayo</a:t>
            </a:r>
            <a:r>
              <a:rPr lang="en-US" dirty="0" smtClean="0"/>
              <a:t> </a:t>
            </a:r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hayo</a:t>
            </a:r>
            <a:r>
              <a:rPr lang="en-US" dirty="0" smtClean="0"/>
              <a:t> (1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soal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760" y="2651508"/>
            <a:ext cx="1303020" cy="231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6709230" y="2363062"/>
            <a:ext cx="1531620" cy="98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754950" y="4237582"/>
            <a:ext cx="1508760" cy="128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143570" y="3186022"/>
            <a:ext cx="1211580" cy="121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CR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46590" y="3283177"/>
            <a:ext cx="1051560" cy="10515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CR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635310" y="3386047"/>
            <a:ext cx="811530" cy="8115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 CR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0584000" y="3505972"/>
            <a:ext cx="571680" cy="5716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 CR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097280" y="3371669"/>
            <a:ext cx="2606040" cy="1217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 </a:t>
            </a:r>
            <a:r>
              <a:rPr lang="en-US" dirty="0" err="1" smtClean="0"/>
              <a:t>CompRupiah</a:t>
            </a:r>
            <a:r>
              <a:rPr lang="en-US" dirty="0" smtClean="0"/>
              <a:t>(CR)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977595" y="3431321"/>
            <a:ext cx="982890" cy="646331"/>
            <a:chOff x="3874725" y="3431321"/>
            <a:chExt cx="982890" cy="646331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3909060" y="4077652"/>
              <a:ext cx="9142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874725" y="3431321"/>
              <a:ext cx="9828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Pengen</a:t>
              </a:r>
              <a:r>
                <a:rPr lang="en-US" dirty="0" smtClean="0"/>
                <a:t> </a:t>
              </a:r>
              <a:r>
                <a:rPr lang="en-US" dirty="0" err="1" smtClean="0"/>
                <a:t>nuker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903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Hayo</a:t>
            </a:r>
            <a:r>
              <a:rPr lang="en-US" dirty="0"/>
              <a:t> </a:t>
            </a:r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hayo</a:t>
            </a:r>
            <a:r>
              <a:rPr lang="en-US" dirty="0"/>
              <a:t> </a:t>
            </a:r>
            <a:r>
              <a:rPr lang="en-US" dirty="0" smtClean="0"/>
              <a:t>(2 </a:t>
            </a:r>
            <a:r>
              <a:rPr lang="en-US" dirty="0" err="1"/>
              <a:t>dari</a:t>
            </a:r>
            <a:r>
              <a:rPr lang="en-US" dirty="0"/>
              <a:t> 2 </a:t>
            </a:r>
            <a:r>
              <a:rPr lang="en-US" dirty="0" err="1"/>
              <a:t>soal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790" y="1960244"/>
            <a:ext cx="4183380" cy="414602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034790" y="3131820"/>
            <a:ext cx="720090" cy="6400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Kekurangan</a:t>
            </a:r>
            <a:r>
              <a:rPr lang="en-US" dirty="0" smtClean="0"/>
              <a:t> Greedy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78471" y="2006219"/>
            <a:ext cx="7660832" cy="1975554"/>
            <a:chOff x="1097280" y="2536352"/>
            <a:chExt cx="10042524" cy="25897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4049" y="2536352"/>
              <a:ext cx="2171700" cy="2171700"/>
            </a:xfrm>
            <a:prstGeom prst="rect">
              <a:avLst/>
            </a:prstGeom>
          </p:spPr>
        </p:pic>
        <p:pic>
          <p:nvPicPr>
            <p:cNvPr id="5" name="Picture 2" descr="Image result for kenyang carto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4019" y="3068245"/>
              <a:ext cx="1835785" cy="110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944" y="2854487"/>
              <a:ext cx="1535430" cy="153543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7569" y="3136427"/>
              <a:ext cx="971550" cy="971550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>
              <a:stCxn id="4" idx="3"/>
              <a:endCxn id="6" idx="1"/>
            </p:cNvCxnSpPr>
            <p:nvPr/>
          </p:nvCxnSpPr>
          <p:spPr>
            <a:xfrm>
              <a:off x="4095749" y="3622202"/>
              <a:ext cx="7981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4" idx="1"/>
            </p:cNvCxnSpPr>
            <p:nvPr/>
          </p:nvCxnSpPr>
          <p:spPr>
            <a:xfrm>
              <a:off x="1097280" y="3622201"/>
              <a:ext cx="82676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</p:cNvCxnSpPr>
            <p:nvPr/>
          </p:nvCxnSpPr>
          <p:spPr>
            <a:xfrm flipV="1">
              <a:off x="6429374" y="3622201"/>
              <a:ext cx="63627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</p:cNvCxnSpPr>
            <p:nvPr/>
          </p:nvCxnSpPr>
          <p:spPr>
            <a:xfrm flipV="1">
              <a:off x="8199119" y="3622201"/>
              <a:ext cx="11049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415539" y="4708052"/>
              <a:ext cx="1188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Besar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67299" y="4708052"/>
              <a:ext cx="1188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Sedang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18984" y="4708052"/>
              <a:ext cx="1188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Kecil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627550" y="4641936"/>
              <a:ext cx="1347001" cy="484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Duniawi</a:t>
              </a:r>
              <a:endParaRPr lang="en-US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88" y="4265960"/>
            <a:ext cx="1656658" cy="16566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923" y="4723721"/>
            <a:ext cx="741137" cy="7411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983" y="4265960"/>
            <a:ext cx="1656658" cy="1656658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118249" y="5101558"/>
            <a:ext cx="6306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9" idx="1"/>
          </p:cNvCxnSpPr>
          <p:nvPr/>
        </p:nvCxnSpPr>
        <p:spPr>
          <a:xfrm flipV="1">
            <a:off x="4708060" y="5094289"/>
            <a:ext cx="375923" cy="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1"/>
          </p:cNvCxnSpPr>
          <p:nvPr/>
        </p:nvCxnSpPr>
        <p:spPr>
          <a:xfrm flipV="1">
            <a:off x="6743196" y="5094289"/>
            <a:ext cx="445492" cy="1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mage result for makan secukupnya carto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461" y="4393363"/>
            <a:ext cx="1427091" cy="141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>
            <a:endCxn id="3074" idx="1"/>
          </p:cNvCxnSpPr>
          <p:nvPr/>
        </p:nvCxnSpPr>
        <p:spPr>
          <a:xfrm>
            <a:off x="8845346" y="5094289"/>
            <a:ext cx="523115" cy="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67691" y="5835425"/>
            <a:ext cx="906802" cy="2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Kecil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480816" y="5835425"/>
            <a:ext cx="906802" cy="2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Besar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563616" y="5863420"/>
            <a:ext cx="906802" cy="28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Besar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29764" y="5871695"/>
            <a:ext cx="116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Bersyukur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19700" y="3759952"/>
            <a:ext cx="113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Mulai</a:t>
            </a:r>
            <a:endParaRPr lang="en-US" dirty="0" smtClean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031134" y="2816994"/>
            <a:ext cx="915399" cy="980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2031134" y="4129284"/>
            <a:ext cx="1162683" cy="9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1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Buka</a:t>
            </a:r>
            <a:r>
              <a:rPr lang="en-US" dirty="0" smtClean="0"/>
              <a:t> github.com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7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Tentang</a:t>
            </a:r>
            <a:r>
              <a:rPr lang="en-US" dirty="0" smtClean="0"/>
              <a:t> Greedy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Penggunaan</a:t>
            </a:r>
            <a:r>
              <a:rPr lang="en-US" dirty="0" smtClean="0"/>
              <a:t> Greedy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Greedy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2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Kekurangan</a:t>
            </a:r>
            <a:r>
              <a:rPr lang="en-US" dirty="0" smtClean="0"/>
              <a:t> Greedy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Latihan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2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690" y="2988734"/>
            <a:ext cx="10355580" cy="2566246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www.youtube.com/watch?v=ghTLaYLTpkA&amp;list=PLAdNTGwnXDikjA6Xw_6f2IWdpji4pLCTM</a:t>
            </a:r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dirty="0" smtClean="0">
                <a:hlinkClick r:id="rId3"/>
              </a:rPr>
              <a:t>https://google.com</a:t>
            </a:r>
            <a:r>
              <a:rPr lang="en-US" dirty="0" smtClean="0"/>
              <a:t> - image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Tentang</a:t>
            </a:r>
            <a:r>
              <a:rPr lang="en-US" dirty="0" smtClean="0"/>
              <a:t> greedy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760" y="2486661"/>
            <a:ext cx="3707964" cy="2199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082" y="2981652"/>
            <a:ext cx="1798709" cy="12096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6242" y="48691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Mau </a:t>
            </a:r>
            <a:r>
              <a:rPr lang="en-US" dirty="0" err="1" smtClean="0"/>
              <a:t>ini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67476" y="484989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Atau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81937" y="486918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Mau </a:t>
            </a:r>
            <a:r>
              <a:rPr lang="en-US" dirty="0" err="1" smtClean="0"/>
              <a:t>ini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2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Greedy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49" y="2536352"/>
            <a:ext cx="2171700" cy="2171700"/>
          </a:xfrm>
          <a:prstGeom prst="rect">
            <a:avLst/>
          </a:prstGeom>
        </p:spPr>
      </p:pic>
      <p:pic>
        <p:nvPicPr>
          <p:cNvPr id="1026" name="Picture 2" descr="Image result for kenyang carto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019" y="3068245"/>
            <a:ext cx="1835785" cy="110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44" y="2854487"/>
            <a:ext cx="1535430" cy="1535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569" y="3136427"/>
            <a:ext cx="971550" cy="97155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4095749" y="3622202"/>
            <a:ext cx="798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097280" y="3622201"/>
            <a:ext cx="8267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</p:cNvCxnSpPr>
          <p:nvPr/>
        </p:nvCxnSpPr>
        <p:spPr>
          <a:xfrm flipV="1">
            <a:off x="6429374" y="3622201"/>
            <a:ext cx="6362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</p:cNvCxnSpPr>
          <p:nvPr/>
        </p:nvCxnSpPr>
        <p:spPr>
          <a:xfrm flipV="1">
            <a:off x="8199119" y="3622201"/>
            <a:ext cx="11049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15539" y="4708052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Besar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67299" y="4708052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Sedang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18984" y="4708052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Kecil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627551" y="4641936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Kenyang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5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Penggunaan</a:t>
            </a:r>
            <a:r>
              <a:rPr lang="en-US" dirty="0" smtClean="0"/>
              <a:t> Greedy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Persoalan</a:t>
            </a:r>
            <a:r>
              <a:rPr lang="en-US" dirty="0" smtClean="0"/>
              <a:t> </a:t>
            </a:r>
            <a:r>
              <a:rPr lang="en-US" dirty="0" err="1" smtClean="0"/>
              <a:t>Optimasi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3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Greedy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7280" y="2331720"/>
            <a:ext cx="1005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 err="1" smtClean="0"/>
              <a:t>Himpunan</a:t>
            </a:r>
            <a:r>
              <a:rPr lang="en-US" sz="3200" dirty="0" smtClean="0"/>
              <a:t> </a:t>
            </a:r>
            <a:r>
              <a:rPr lang="en-US" sz="3200" dirty="0" err="1" smtClean="0"/>
              <a:t>Kandidat</a:t>
            </a:r>
            <a:endParaRPr lang="en-US" sz="3200" dirty="0" smtClean="0"/>
          </a:p>
          <a:p>
            <a:pPr marL="285750" indent="-285750">
              <a:buFontTx/>
              <a:buChar char="-"/>
            </a:pPr>
            <a:r>
              <a:rPr lang="en-US" sz="3200" dirty="0" err="1" smtClean="0"/>
              <a:t>Himpunan</a:t>
            </a:r>
            <a:r>
              <a:rPr lang="en-US" sz="3200" dirty="0" smtClean="0"/>
              <a:t> </a:t>
            </a:r>
            <a:r>
              <a:rPr lang="en-US" sz="3200" dirty="0" err="1" smtClean="0"/>
              <a:t>Solusi</a:t>
            </a:r>
            <a:endParaRPr lang="en-US" sz="3200" dirty="0" smtClean="0"/>
          </a:p>
          <a:p>
            <a:pPr marL="285750" indent="-285750">
              <a:buFontTx/>
              <a:buChar char="-"/>
            </a:pPr>
            <a:r>
              <a:rPr lang="en-US" sz="3200" dirty="0" err="1" smtClean="0"/>
              <a:t>Fungsi</a:t>
            </a:r>
            <a:r>
              <a:rPr lang="en-US" sz="3200" dirty="0" smtClean="0"/>
              <a:t> </a:t>
            </a:r>
            <a:r>
              <a:rPr lang="en-US" sz="3200" dirty="0" err="1" smtClean="0"/>
              <a:t>Seleksi</a:t>
            </a:r>
            <a:endParaRPr lang="en-US" sz="3200" dirty="0" smtClean="0"/>
          </a:p>
          <a:p>
            <a:pPr marL="285750" indent="-285750">
              <a:buFontTx/>
              <a:buChar char="-"/>
            </a:pPr>
            <a:r>
              <a:rPr lang="en-US" sz="3200" dirty="0" err="1" smtClean="0"/>
              <a:t>Fungsi</a:t>
            </a:r>
            <a:r>
              <a:rPr lang="en-US" sz="3200" dirty="0" smtClean="0"/>
              <a:t> </a:t>
            </a:r>
            <a:r>
              <a:rPr lang="en-US" sz="3200" dirty="0" err="1" smtClean="0"/>
              <a:t>Kelayakan</a:t>
            </a:r>
            <a:endParaRPr lang="en-US" sz="3200" dirty="0" smtClean="0"/>
          </a:p>
          <a:p>
            <a:pPr marL="285750" indent="-285750">
              <a:buFontTx/>
              <a:buChar char="-"/>
            </a:pPr>
            <a:r>
              <a:rPr lang="en-US" sz="3200" dirty="0" err="1" smtClean="0"/>
              <a:t>Fungsi</a:t>
            </a:r>
            <a:r>
              <a:rPr lang="en-US" sz="3200" dirty="0" smtClean="0"/>
              <a:t> </a:t>
            </a:r>
            <a:r>
              <a:rPr lang="en-US" sz="3200" dirty="0" err="1" smtClean="0"/>
              <a:t>Objektif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9241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1 (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760" y="2651508"/>
            <a:ext cx="1303020" cy="231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6709230" y="2363062"/>
            <a:ext cx="1531620" cy="98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54950" y="4237582"/>
            <a:ext cx="1508760" cy="128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143570" y="3186022"/>
            <a:ext cx="1211580" cy="121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 CR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446590" y="3283177"/>
            <a:ext cx="1051560" cy="10515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 CR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635310" y="3386047"/>
            <a:ext cx="811530" cy="8115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 CR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0584000" y="3505972"/>
            <a:ext cx="571680" cy="5716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 CR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097280" y="3371669"/>
            <a:ext cx="2606040" cy="1217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</a:t>
            </a:r>
            <a:r>
              <a:rPr lang="en-US" dirty="0" err="1" smtClean="0"/>
              <a:t>CompRupiah</a:t>
            </a:r>
            <a:r>
              <a:rPr lang="en-US" dirty="0" smtClean="0"/>
              <a:t>(CR)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77595" y="3431321"/>
            <a:ext cx="982890" cy="646331"/>
            <a:chOff x="3874725" y="3431321"/>
            <a:chExt cx="982890" cy="646331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909060" y="4077652"/>
              <a:ext cx="9142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874725" y="3431321"/>
              <a:ext cx="9828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Pengen</a:t>
              </a:r>
              <a:r>
                <a:rPr lang="en-US" dirty="0" smtClean="0"/>
                <a:t> </a:t>
              </a:r>
              <a:r>
                <a:rPr lang="en-US" dirty="0" err="1" smtClean="0"/>
                <a:t>nuker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346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1 (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331720"/>
            <a:ext cx="10058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 err="1" smtClean="0"/>
              <a:t>Himpunan</a:t>
            </a:r>
            <a:r>
              <a:rPr lang="en-US" sz="2800" dirty="0" smtClean="0"/>
              <a:t> </a:t>
            </a:r>
            <a:r>
              <a:rPr lang="en-US" sz="2800" dirty="0" err="1" smtClean="0"/>
              <a:t>Kandidat</a:t>
            </a:r>
            <a:r>
              <a:rPr lang="en-US" sz="2800" dirty="0" smtClean="0"/>
              <a:t>, </a:t>
            </a:r>
            <a:r>
              <a:rPr lang="en-US" sz="2800" dirty="0" err="1" smtClean="0"/>
              <a:t>koin-koinnya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err="1" smtClean="0"/>
              <a:t>Himpunan</a:t>
            </a:r>
            <a:r>
              <a:rPr lang="en-US" sz="2800" dirty="0" smtClean="0"/>
              <a:t> </a:t>
            </a:r>
            <a:r>
              <a:rPr lang="en-US" sz="2800" dirty="0" err="1" smtClean="0"/>
              <a:t>Solusi</a:t>
            </a:r>
            <a:r>
              <a:rPr lang="en-US" sz="2800" dirty="0" smtClean="0"/>
              <a:t>, </a:t>
            </a:r>
            <a:r>
              <a:rPr lang="en-US" sz="2800" dirty="0" err="1" smtClean="0"/>
              <a:t>koin-koin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membentuk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32 </a:t>
            </a:r>
            <a:r>
              <a:rPr lang="en-US" sz="2800" dirty="0" err="1" smtClean="0"/>
              <a:t>CompRupiah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Seleksi</a:t>
            </a:r>
            <a:r>
              <a:rPr lang="en-US" sz="2800" dirty="0" smtClean="0"/>
              <a:t>, </a:t>
            </a:r>
            <a:r>
              <a:rPr lang="en-US" sz="2800" dirty="0" err="1" smtClean="0"/>
              <a:t>Koin</a:t>
            </a:r>
            <a:r>
              <a:rPr lang="en-US" sz="2800" dirty="0" smtClean="0"/>
              <a:t> mana yang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dipilih</a:t>
            </a:r>
            <a:r>
              <a:rPr lang="en-US" sz="2800" dirty="0" smtClean="0"/>
              <a:t> di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langkah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Kelayakan</a:t>
            </a:r>
            <a:r>
              <a:rPr lang="en-US" sz="2800" dirty="0" smtClean="0"/>
              <a:t>,  </a:t>
            </a:r>
            <a:r>
              <a:rPr lang="en-US" sz="2800" dirty="0" err="1" smtClean="0"/>
              <a:t>koin</a:t>
            </a:r>
            <a:r>
              <a:rPr lang="en-US" sz="2800" dirty="0" smtClean="0"/>
              <a:t> yang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dipilih</a:t>
            </a:r>
            <a:r>
              <a:rPr lang="en-US" sz="2800" dirty="0" smtClean="0"/>
              <a:t> </a:t>
            </a:r>
            <a:r>
              <a:rPr lang="en-US" sz="2800" dirty="0" err="1" smtClean="0"/>
              <a:t>jangan</a:t>
            </a:r>
            <a:r>
              <a:rPr lang="en-US" sz="2800" dirty="0" smtClean="0"/>
              <a:t> </a:t>
            </a:r>
            <a:r>
              <a:rPr lang="en-US" sz="2800" dirty="0" err="1" smtClean="0"/>
              <a:t>melebihi</a:t>
            </a:r>
            <a:r>
              <a:rPr lang="en-US" sz="2800" dirty="0" smtClean="0"/>
              <a:t>  32 </a:t>
            </a:r>
            <a:r>
              <a:rPr lang="en-US" sz="2800" dirty="0" err="1" smtClean="0"/>
              <a:t>CompRupiah</a:t>
            </a:r>
            <a:endParaRPr lang="en-US" sz="2800" dirty="0" smtClean="0"/>
          </a:p>
          <a:p>
            <a:pPr marL="285750" indent="-285750">
              <a:buFontTx/>
              <a:buChar char="-"/>
            </a:pP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Objektif</a:t>
            </a:r>
            <a:r>
              <a:rPr lang="en-US" sz="2800" dirty="0" smtClean="0"/>
              <a:t>, minimum </a:t>
            </a:r>
            <a:r>
              <a:rPr lang="en-US" sz="2800" dirty="0" err="1" smtClean="0"/>
              <a:t>jumlah</a:t>
            </a:r>
            <a:r>
              <a:rPr lang="en-US" sz="2800" dirty="0" smtClean="0"/>
              <a:t> </a:t>
            </a:r>
            <a:r>
              <a:rPr lang="en-US" sz="2800" dirty="0" err="1" smtClean="0"/>
              <a:t>koin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membentuk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32 </a:t>
            </a:r>
            <a:r>
              <a:rPr lang="en-US" sz="2800" dirty="0" err="1" smtClean="0"/>
              <a:t>CompRupiah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255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</TotalTime>
  <Words>220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Greedy</vt:lpstr>
      <vt:lpstr>Bahasan</vt:lpstr>
      <vt:lpstr>Source</vt:lpstr>
      <vt:lpstr>Tentang greedy</vt:lpstr>
      <vt:lpstr>Masih Tentang Greedy</vt:lpstr>
      <vt:lpstr>Penggunaan Greedy</vt:lpstr>
      <vt:lpstr>Sebelum ke Greedy</vt:lpstr>
      <vt:lpstr>Contoh kasus 1 (dari 2 contoh kasus)</vt:lpstr>
      <vt:lpstr>Masih Contoh Kasus 1 (dari 2 contoh kasus)</vt:lpstr>
      <vt:lpstr>Contoh kasus 2 (dari 2 contoh kasus)</vt:lpstr>
      <vt:lpstr>Masih Contoh Kasus 2 (dari 2 contoh kasus)</vt:lpstr>
      <vt:lpstr>Hayo latihan hayo (1 dari 2 soal)</vt:lpstr>
      <vt:lpstr>Hayo latihan hayo (2 dari 2 soal)</vt:lpstr>
      <vt:lpstr>Kekurangan Greedy</vt:lpstr>
      <vt:lpstr>Tugas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</dc:title>
  <dc:creator>enkiprobo</dc:creator>
  <cp:lastModifiedBy>enkiprobo</cp:lastModifiedBy>
  <cp:revision>21</cp:revision>
  <dcterms:created xsi:type="dcterms:W3CDTF">2017-09-26T06:29:50Z</dcterms:created>
  <dcterms:modified xsi:type="dcterms:W3CDTF">2017-09-26T09:10:48Z</dcterms:modified>
</cp:coreProperties>
</file>