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8"/>
  </p:notesMasterIdLst>
  <p:sldIdLst>
    <p:sldId id="256" r:id="rId2"/>
    <p:sldId id="258" r:id="rId3"/>
    <p:sldId id="260" r:id="rId4"/>
    <p:sldId id="265" r:id="rId5"/>
    <p:sldId id="283" r:id="rId6"/>
    <p:sldId id="304" r:id="rId7"/>
  </p:sldIdLst>
  <p:sldSz cx="9144000" cy="5143500" type="screen16x9"/>
  <p:notesSz cx="6858000" cy="9144000"/>
  <p:embeddedFontLst>
    <p:embeddedFont>
      <p:font typeface="Fjalla One" panose="020B0604020202020204" charset="0"/>
      <p:regular r:id="rId9"/>
    </p:embeddedFont>
    <p:embeddedFont>
      <p:font typeface="Barlow Semi Condensed" panose="020B0604020202020204" charset="0"/>
      <p:regular r:id="rId10"/>
      <p:bold r:id="rId11"/>
      <p:italic r:id="rId12"/>
      <p:boldItalic r:id="rId13"/>
    </p:embeddedFont>
    <p:embeddedFont>
      <p:font typeface="Abel" panose="020B0604020202020204" charset="0"/>
      <p:regular r:id="rId14"/>
    </p:embeddedFont>
    <p:embeddedFont>
      <p:font typeface="Barlow Semi Condensed Medium" panose="020B0604020202020204" charset="0"/>
      <p:regular r:id="rId15"/>
      <p:bold r:id="rId16"/>
      <p:italic r:id="rId17"/>
      <p:boldItalic r:id="rId18"/>
    </p:embeddedFont>
    <p:embeddedFont>
      <p:font typeface="Barlow Semi Condensed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1AF63D-7CD4-4CC5-84C8-324A0DDD944B}">
  <a:tblStyle styleId="{591AF63D-7CD4-4CC5-84C8-324A0DDD94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9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5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335010" y="1684958"/>
            <a:ext cx="3259800" cy="1084141"/>
          </a:xfrm>
          <a:prstGeom prst="rect">
            <a:avLst/>
          </a:prstGeom>
        </p:spPr>
        <p:txBody>
          <a:bodyPr spcFirstLastPara="1" wrap="square" lIns="91425" tIns="91425" rIns="91425" bIns="91425" anchor="b" anchorCtr="0">
            <a:noAutofit/>
          </a:bodyPr>
          <a:lstStyle/>
          <a:p>
            <a:r>
              <a:rPr lang="en-US" b="1" dirty="0"/>
              <a:t>Project </a:t>
            </a:r>
            <a:r>
              <a:rPr lang="en-US" b="1" dirty="0" smtClean="0"/>
              <a:t>FR</a:t>
            </a:r>
            <a:endParaRPr lang="fr-FR" b="1" dirty="0"/>
          </a:p>
        </p:txBody>
      </p:sp>
      <p:sp>
        <p:nvSpPr>
          <p:cNvPr id="1885" name="Google Shape;1885;p35"/>
          <p:cNvSpPr txBox="1">
            <a:spLocks noGrp="1"/>
          </p:cNvSpPr>
          <p:nvPr>
            <p:ph type="subTitle" idx="1"/>
          </p:nvPr>
        </p:nvSpPr>
        <p:spPr>
          <a:xfrm>
            <a:off x="5248730" y="2514339"/>
            <a:ext cx="3950272" cy="896100"/>
          </a:xfrm>
          <a:prstGeom prst="rect">
            <a:avLst/>
          </a:prstGeom>
        </p:spPr>
        <p:txBody>
          <a:bodyPr spcFirstLastPara="1" wrap="square" lIns="91425" tIns="91425" rIns="91425" bIns="91425" anchor="t" anchorCtr="0">
            <a:noAutofit/>
          </a:bodyPr>
          <a:lstStyle/>
          <a:p>
            <a:pPr lvl="0">
              <a:buClr>
                <a:schemeClr val="dk1"/>
              </a:buClr>
              <a:buSzPts val="1100"/>
            </a:pPr>
            <a:r>
              <a:rPr lang="en-US" b="1" i="1" dirty="0" smtClean="0"/>
              <a:t>Beta version (seya9a.com)</a:t>
            </a:r>
            <a:r>
              <a:rPr lang="en-US" b="1" i="1" dirty="0"/>
              <a:t>	</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84"/>
                                        </p:tgtEl>
                                        <p:attrNameLst>
                                          <p:attrName>style.visibility</p:attrName>
                                        </p:attrNameLst>
                                      </p:cBhvr>
                                      <p:to>
                                        <p:strVal val="visible"/>
                                      </p:to>
                                    </p:set>
                                    <p:animEffect transition="in" filter="wipe(down)">
                                      <p:cBhvr>
                                        <p:cTn id="7" dur="580">
                                          <p:stCondLst>
                                            <p:cond delay="0"/>
                                          </p:stCondLst>
                                        </p:cTn>
                                        <p:tgtEl>
                                          <p:spTgt spid="1884"/>
                                        </p:tgtEl>
                                      </p:cBhvr>
                                    </p:animEffect>
                                    <p:anim calcmode="lin" valueType="num">
                                      <p:cBhvr>
                                        <p:cTn id="8" dur="1822" tmFilter="0,0; 0.14,0.36; 0.43,0.73; 0.71,0.91; 1.0,1.0">
                                          <p:stCondLst>
                                            <p:cond delay="0"/>
                                          </p:stCondLst>
                                        </p:cTn>
                                        <p:tgtEl>
                                          <p:spTgt spid="18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8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84"/>
                                        </p:tgtEl>
                                      </p:cBhvr>
                                      <p:to x="100000" y="60000"/>
                                    </p:animScale>
                                    <p:animScale>
                                      <p:cBhvr>
                                        <p:cTn id="14" dur="166" decel="50000">
                                          <p:stCondLst>
                                            <p:cond delay="676"/>
                                          </p:stCondLst>
                                        </p:cTn>
                                        <p:tgtEl>
                                          <p:spTgt spid="1884"/>
                                        </p:tgtEl>
                                      </p:cBhvr>
                                      <p:to x="100000" y="100000"/>
                                    </p:animScale>
                                    <p:animScale>
                                      <p:cBhvr>
                                        <p:cTn id="15" dur="26">
                                          <p:stCondLst>
                                            <p:cond delay="1312"/>
                                          </p:stCondLst>
                                        </p:cTn>
                                        <p:tgtEl>
                                          <p:spTgt spid="1884"/>
                                        </p:tgtEl>
                                      </p:cBhvr>
                                      <p:to x="100000" y="80000"/>
                                    </p:animScale>
                                    <p:animScale>
                                      <p:cBhvr>
                                        <p:cTn id="16" dur="166" decel="50000">
                                          <p:stCondLst>
                                            <p:cond delay="1338"/>
                                          </p:stCondLst>
                                        </p:cTn>
                                        <p:tgtEl>
                                          <p:spTgt spid="1884"/>
                                        </p:tgtEl>
                                      </p:cBhvr>
                                      <p:to x="100000" y="100000"/>
                                    </p:animScale>
                                    <p:animScale>
                                      <p:cBhvr>
                                        <p:cTn id="17" dur="26">
                                          <p:stCondLst>
                                            <p:cond delay="1642"/>
                                          </p:stCondLst>
                                        </p:cTn>
                                        <p:tgtEl>
                                          <p:spTgt spid="1884"/>
                                        </p:tgtEl>
                                      </p:cBhvr>
                                      <p:to x="100000" y="90000"/>
                                    </p:animScale>
                                    <p:animScale>
                                      <p:cBhvr>
                                        <p:cTn id="18" dur="166" decel="50000">
                                          <p:stCondLst>
                                            <p:cond delay="1668"/>
                                          </p:stCondLst>
                                        </p:cTn>
                                        <p:tgtEl>
                                          <p:spTgt spid="1884"/>
                                        </p:tgtEl>
                                      </p:cBhvr>
                                      <p:to x="100000" y="100000"/>
                                    </p:animScale>
                                    <p:animScale>
                                      <p:cBhvr>
                                        <p:cTn id="19" dur="26">
                                          <p:stCondLst>
                                            <p:cond delay="1808"/>
                                          </p:stCondLst>
                                        </p:cTn>
                                        <p:tgtEl>
                                          <p:spTgt spid="1884"/>
                                        </p:tgtEl>
                                      </p:cBhvr>
                                      <p:to x="100000" y="95000"/>
                                    </p:animScale>
                                    <p:animScale>
                                      <p:cBhvr>
                                        <p:cTn id="20" dur="166" decel="50000">
                                          <p:stCondLst>
                                            <p:cond delay="1834"/>
                                          </p:stCondLst>
                                        </p:cTn>
                                        <p:tgtEl>
                                          <p:spTgt spid="188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85">
                                            <p:txEl>
                                              <p:pRg st="0" end="0"/>
                                            </p:txEl>
                                          </p:spTgt>
                                        </p:tgtEl>
                                        <p:attrNameLst>
                                          <p:attrName>style.visibility</p:attrName>
                                        </p:attrNameLst>
                                      </p:cBhvr>
                                      <p:to>
                                        <p:strVal val="visible"/>
                                      </p:to>
                                    </p:set>
                                    <p:animEffect transition="in" filter="fade">
                                      <p:cBhvr>
                                        <p:cTn id="25" dur="500"/>
                                        <p:tgtEl>
                                          <p:spTgt spid="18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063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682813" y="356616"/>
            <a:ext cx="2839311" cy="576000"/>
          </a:xfrm>
          <a:prstGeom prst="rect">
            <a:avLst/>
          </a:prstGeom>
        </p:spPr>
        <p:txBody>
          <a:bodyPr spcFirstLastPara="1" wrap="square" lIns="91425" tIns="91425" rIns="91425" bIns="91425" anchor="ctr" anchorCtr="0">
            <a:noAutofit/>
          </a:bodyPr>
          <a:lstStyle/>
          <a:p>
            <a:pPr lvl="0"/>
            <a:r>
              <a:rPr lang="fr-FR" dirty="0"/>
              <a:t>Table des matières</a:t>
            </a:r>
            <a:endParaRPr dirty="0"/>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Le problème que le site traite. </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lvl="0">
              <a:lnSpc>
                <a:spcPct val="115000"/>
              </a:lnSpc>
            </a:pPr>
            <a:r>
              <a:rPr lang="fr-FR" dirty="0" smtClean="0"/>
              <a:t>Problème</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lvl="0">
              <a:lnSpc>
                <a:spcPct val="115000"/>
              </a:lnSpc>
            </a:pPr>
            <a:r>
              <a:rPr lang="fr-FR" dirty="0"/>
              <a:t>Solution</a:t>
            </a:r>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Les solutions proposées.</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Pages du site web.</a:t>
            </a:r>
            <a:endParaRPr dirty="0"/>
          </a:p>
        </p:txBody>
      </p:sp>
      <p:sp>
        <p:nvSpPr>
          <p:cNvPr id="2145" name="Google Shape;2145;p37"/>
          <p:cNvSpPr txBox="1">
            <a:spLocks noGrp="1"/>
          </p:cNvSpPr>
          <p:nvPr>
            <p:ph type="subTitle" idx="7"/>
          </p:nvPr>
        </p:nvSpPr>
        <p:spPr>
          <a:xfrm>
            <a:off x="1663899" y="24963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smtClean="0"/>
              <a:t>Les pages </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38"/>
                                        </p:tgtEl>
                                        <p:attrNameLst>
                                          <p:attrName>style.visibility</p:attrName>
                                        </p:attrNameLst>
                                      </p:cBhvr>
                                      <p:to>
                                        <p:strVal val="visible"/>
                                      </p:to>
                                    </p:set>
                                    <p:animEffect transition="in" filter="wipe(down)">
                                      <p:cBhvr>
                                        <p:cTn id="7" dur="580">
                                          <p:stCondLst>
                                            <p:cond delay="0"/>
                                          </p:stCondLst>
                                        </p:cTn>
                                        <p:tgtEl>
                                          <p:spTgt spid="2138"/>
                                        </p:tgtEl>
                                      </p:cBhvr>
                                    </p:animEffect>
                                    <p:anim calcmode="lin" valueType="num">
                                      <p:cBhvr>
                                        <p:cTn id="8" dur="1822" tmFilter="0,0; 0.14,0.36; 0.43,0.73; 0.71,0.91; 1.0,1.0">
                                          <p:stCondLst>
                                            <p:cond delay="0"/>
                                          </p:stCondLst>
                                        </p:cTn>
                                        <p:tgtEl>
                                          <p:spTgt spid="21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38"/>
                                        </p:tgtEl>
                                        <p:attrNameLst>
                                          <p:attrName>ppt_y</p:attrName>
                                        </p:attrNameLst>
                                      </p:cBhvr>
                                      <p:tavLst>
                                        <p:tav tm="0" fmla="#ppt_y-sin(pi*$)/81">
                                          <p:val>
                                            <p:fltVal val="0"/>
                                          </p:val>
                                        </p:tav>
                                        <p:tav tm="100000">
                                          <p:val>
                                            <p:fltVal val="1"/>
                                          </p:val>
                                        </p:tav>
                                      </p:tavLst>
                                    </p:anim>
                                    <p:animScale>
                                      <p:cBhvr>
                                        <p:cTn id="13" dur="26">
                                          <p:stCondLst>
                                            <p:cond delay="650"/>
                                          </p:stCondLst>
                                        </p:cTn>
                                        <p:tgtEl>
                                          <p:spTgt spid="2138"/>
                                        </p:tgtEl>
                                      </p:cBhvr>
                                      <p:to x="100000" y="60000"/>
                                    </p:animScale>
                                    <p:animScale>
                                      <p:cBhvr>
                                        <p:cTn id="14" dur="166" decel="50000">
                                          <p:stCondLst>
                                            <p:cond delay="676"/>
                                          </p:stCondLst>
                                        </p:cTn>
                                        <p:tgtEl>
                                          <p:spTgt spid="2138"/>
                                        </p:tgtEl>
                                      </p:cBhvr>
                                      <p:to x="100000" y="100000"/>
                                    </p:animScale>
                                    <p:animScale>
                                      <p:cBhvr>
                                        <p:cTn id="15" dur="26">
                                          <p:stCondLst>
                                            <p:cond delay="1312"/>
                                          </p:stCondLst>
                                        </p:cTn>
                                        <p:tgtEl>
                                          <p:spTgt spid="2138"/>
                                        </p:tgtEl>
                                      </p:cBhvr>
                                      <p:to x="100000" y="80000"/>
                                    </p:animScale>
                                    <p:animScale>
                                      <p:cBhvr>
                                        <p:cTn id="16" dur="166" decel="50000">
                                          <p:stCondLst>
                                            <p:cond delay="1338"/>
                                          </p:stCondLst>
                                        </p:cTn>
                                        <p:tgtEl>
                                          <p:spTgt spid="2138"/>
                                        </p:tgtEl>
                                      </p:cBhvr>
                                      <p:to x="100000" y="100000"/>
                                    </p:animScale>
                                    <p:animScale>
                                      <p:cBhvr>
                                        <p:cTn id="17" dur="26">
                                          <p:stCondLst>
                                            <p:cond delay="1642"/>
                                          </p:stCondLst>
                                        </p:cTn>
                                        <p:tgtEl>
                                          <p:spTgt spid="2138"/>
                                        </p:tgtEl>
                                      </p:cBhvr>
                                      <p:to x="100000" y="90000"/>
                                    </p:animScale>
                                    <p:animScale>
                                      <p:cBhvr>
                                        <p:cTn id="18" dur="166" decel="50000">
                                          <p:stCondLst>
                                            <p:cond delay="1668"/>
                                          </p:stCondLst>
                                        </p:cTn>
                                        <p:tgtEl>
                                          <p:spTgt spid="2138"/>
                                        </p:tgtEl>
                                      </p:cBhvr>
                                      <p:to x="100000" y="100000"/>
                                    </p:animScale>
                                    <p:animScale>
                                      <p:cBhvr>
                                        <p:cTn id="19" dur="26">
                                          <p:stCondLst>
                                            <p:cond delay="1808"/>
                                          </p:stCondLst>
                                        </p:cTn>
                                        <p:tgtEl>
                                          <p:spTgt spid="2138"/>
                                        </p:tgtEl>
                                      </p:cBhvr>
                                      <p:to x="100000" y="95000"/>
                                    </p:animScale>
                                    <p:animScale>
                                      <p:cBhvr>
                                        <p:cTn id="20" dur="166" decel="50000">
                                          <p:stCondLst>
                                            <p:cond delay="1834"/>
                                          </p:stCondLst>
                                        </p:cTn>
                                        <p:tgtEl>
                                          <p:spTgt spid="213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06"/>
                                        </p:tgtEl>
                                        <p:attrNameLst>
                                          <p:attrName>style.visibility</p:attrName>
                                        </p:attrNameLst>
                                      </p:cBhvr>
                                      <p:to>
                                        <p:strVal val="visible"/>
                                      </p:to>
                                    </p:set>
                                    <p:animEffect transition="in" filter="fade">
                                      <p:cBhvr>
                                        <p:cTn id="25" dur="500"/>
                                        <p:tgtEl>
                                          <p:spTgt spid="2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47"/>
                                        </p:tgtEl>
                                        <p:attrNameLst>
                                          <p:attrName>style.visibility</p:attrName>
                                        </p:attrNameLst>
                                      </p:cBhvr>
                                      <p:to>
                                        <p:strVal val="visible"/>
                                      </p:to>
                                    </p:set>
                                    <p:animEffect transition="in" filter="fade">
                                      <p:cBhvr>
                                        <p:cTn id="28" dur="500"/>
                                        <p:tgtEl>
                                          <p:spTgt spid="21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40">
                                            <p:txEl>
                                              <p:pRg st="0" end="0"/>
                                            </p:txEl>
                                          </p:spTgt>
                                        </p:tgtEl>
                                        <p:attrNameLst>
                                          <p:attrName>style.visibility</p:attrName>
                                        </p:attrNameLst>
                                      </p:cBhvr>
                                      <p:to>
                                        <p:strVal val="visible"/>
                                      </p:to>
                                    </p:set>
                                    <p:animEffect transition="in" filter="fade">
                                      <p:cBhvr>
                                        <p:cTn id="31" dur="500"/>
                                        <p:tgtEl>
                                          <p:spTgt spid="2140">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39">
                                            <p:txEl>
                                              <p:pRg st="0" end="0"/>
                                            </p:txEl>
                                          </p:spTgt>
                                        </p:tgtEl>
                                        <p:attrNameLst>
                                          <p:attrName>style.visibility</p:attrName>
                                        </p:attrNameLst>
                                      </p:cBhvr>
                                      <p:to>
                                        <p:strVal val="visible"/>
                                      </p:to>
                                    </p:set>
                                    <p:animEffect transition="in" filter="fade">
                                      <p:cBhvr>
                                        <p:cTn id="34" dur="500"/>
                                        <p:tgtEl>
                                          <p:spTgt spid="213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48"/>
                                        </p:tgtEl>
                                        <p:attrNameLst>
                                          <p:attrName>style.visibility</p:attrName>
                                        </p:attrNameLst>
                                      </p:cBhvr>
                                      <p:to>
                                        <p:strVal val="visible"/>
                                      </p:to>
                                    </p:set>
                                    <p:animEffect transition="in" filter="fade">
                                      <p:cBhvr>
                                        <p:cTn id="39" dur="500"/>
                                        <p:tgtEl>
                                          <p:spTgt spid="2148"/>
                                        </p:tgtEl>
                                      </p:cBhvr>
                                    </p:animEffect>
                                  </p:childTnLst>
                                </p:cTn>
                              </p:par>
                              <p:par>
                                <p:cTn id="40" presetID="10" presetClass="entr" presetSubtype="0" fill="hold" nodeType="withEffect">
                                  <p:stCondLst>
                                    <p:cond delay="0"/>
                                  </p:stCondLst>
                                  <p:childTnLst>
                                    <p:set>
                                      <p:cBhvr>
                                        <p:cTn id="41" dur="1" fill="hold">
                                          <p:stCondLst>
                                            <p:cond delay="0"/>
                                          </p:stCondLst>
                                        </p:cTn>
                                        <p:tgtEl>
                                          <p:spTgt spid="2114"/>
                                        </p:tgtEl>
                                        <p:attrNameLst>
                                          <p:attrName>style.visibility</p:attrName>
                                        </p:attrNameLst>
                                      </p:cBhvr>
                                      <p:to>
                                        <p:strVal val="visible"/>
                                      </p:to>
                                    </p:set>
                                    <p:animEffect transition="in" filter="fade">
                                      <p:cBhvr>
                                        <p:cTn id="42" dur="500"/>
                                        <p:tgtEl>
                                          <p:spTgt spid="21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41">
                                            <p:txEl>
                                              <p:pRg st="0" end="0"/>
                                            </p:txEl>
                                          </p:spTgt>
                                        </p:tgtEl>
                                        <p:attrNameLst>
                                          <p:attrName>style.visibility</p:attrName>
                                        </p:attrNameLst>
                                      </p:cBhvr>
                                      <p:to>
                                        <p:strVal val="visible"/>
                                      </p:to>
                                    </p:set>
                                    <p:animEffect transition="in" filter="fade">
                                      <p:cBhvr>
                                        <p:cTn id="45" dur="500"/>
                                        <p:tgtEl>
                                          <p:spTgt spid="2141">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42">
                                            <p:txEl>
                                              <p:pRg st="0" end="0"/>
                                            </p:txEl>
                                          </p:spTgt>
                                        </p:tgtEl>
                                        <p:attrNameLst>
                                          <p:attrName>style.visibility</p:attrName>
                                        </p:attrNameLst>
                                      </p:cBhvr>
                                      <p:to>
                                        <p:strVal val="visible"/>
                                      </p:to>
                                    </p:set>
                                    <p:animEffect transition="in" filter="fade">
                                      <p:cBhvr>
                                        <p:cTn id="48" dur="500"/>
                                        <p:tgtEl>
                                          <p:spTgt spid="214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22"/>
                                        </p:tgtEl>
                                        <p:attrNameLst>
                                          <p:attrName>style.visibility</p:attrName>
                                        </p:attrNameLst>
                                      </p:cBhvr>
                                      <p:to>
                                        <p:strVal val="visible"/>
                                      </p:to>
                                    </p:set>
                                    <p:animEffect transition="in" filter="fade">
                                      <p:cBhvr>
                                        <p:cTn id="53" dur="500"/>
                                        <p:tgtEl>
                                          <p:spTgt spid="21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49"/>
                                        </p:tgtEl>
                                        <p:attrNameLst>
                                          <p:attrName>style.visibility</p:attrName>
                                        </p:attrNameLst>
                                      </p:cBhvr>
                                      <p:to>
                                        <p:strVal val="visible"/>
                                      </p:to>
                                    </p:set>
                                    <p:animEffect transition="in" filter="fade">
                                      <p:cBhvr>
                                        <p:cTn id="56" dur="500"/>
                                        <p:tgtEl>
                                          <p:spTgt spid="214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45">
                                            <p:txEl>
                                              <p:pRg st="0" end="0"/>
                                            </p:txEl>
                                          </p:spTgt>
                                        </p:tgtEl>
                                        <p:attrNameLst>
                                          <p:attrName>style.visibility</p:attrName>
                                        </p:attrNameLst>
                                      </p:cBhvr>
                                      <p:to>
                                        <p:strVal val="visible"/>
                                      </p:to>
                                    </p:set>
                                    <p:animEffect transition="in" filter="fade">
                                      <p:cBhvr>
                                        <p:cTn id="59" dur="500"/>
                                        <p:tgtEl>
                                          <p:spTgt spid="2145">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44">
                                            <p:txEl>
                                              <p:pRg st="0" end="0"/>
                                            </p:txEl>
                                          </p:spTgt>
                                        </p:tgtEl>
                                        <p:attrNameLst>
                                          <p:attrName>style.visibility</p:attrName>
                                        </p:attrNameLst>
                                      </p:cBhvr>
                                      <p:to>
                                        <p:strVal val="visible"/>
                                      </p:to>
                                    </p:set>
                                    <p:animEffect transition="in" filter="fade">
                                      <p:cBhvr>
                                        <p:cTn id="62" dur="500"/>
                                        <p:tgtEl>
                                          <p:spTgt spid="2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p:bldP spid="2139" grpId="0" build="p"/>
      <p:bldP spid="2140" grpId="0" build="p"/>
      <p:bldP spid="2141" grpId="0" build="p"/>
      <p:bldP spid="2142" grpId="0" build="p"/>
      <p:bldP spid="2144" grpId="0" build="p"/>
      <p:bldP spid="2145" grpId="0" build="p"/>
      <p:bldP spid="2147" grpId="0"/>
      <p:bldP spid="2148" grpId="0"/>
      <p:bldP spid="21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8965" y="141344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MA" sz="2400" dirty="0" smtClean="0">
                <a:solidFill>
                  <a:schemeClr val="accent2">
                    <a:lumMod val="75000"/>
                  </a:schemeClr>
                </a:solidFill>
                <a:latin typeface="Abel"/>
                <a:ea typeface="Abel"/>
                <a:cs typeface="Abel"/>
                <a:sym typeface="Abel"/>
              </a:rPr>
              <a:t>سياقة</a:t>
            </a:r>
            <a:endParaRPr sz="2400" dirty="0">
              <a:solidFill>
                <a:schemeClr val="accent2">
                  <a:lumMod val="75000"/>
                </a:schemeClr>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Le problème </a:t>
            </a:r>
            <a:endParaRPr dirty="0"/>
          </a:p>
        </p:txBody>
      </p:sp>
      <p:sp>
        <p:nvSpPr>
          <p:cNvPr id="2178" name="Google Shape;2178;p39"/>
          <p:cNvSpPr txBox="1">
            <a:spLocks noGrp="1"/>
          </p:cNvSpPr>
          <p:nvPr>
            <p:ph type="subTitle" idx="1"/>
          </p:nvPr>
        </p:nvSpPr>
        <p:spPr>
          <a:xfrm>
            <a:off x="2167128" y="3054096"/>
            <a:ext cx="4809600" cy="1875414"/>
          </a:xfrm>
          <a:prstGeom prst="rect">
            <a:avLst/>
          </a:prstGeom>
        </p:spPr>
        <p:txBody>
          <a:bodyPr spcFirstLastPara="1" wrap="square" lIns="91425" tIns="91425" rIns="91425" bIns="91425" anchor="t" anchorCtr="0">
            <a:noAutofit/>
          </a:bodyPr>
          <a:lstStyle/>
          <a:p>
            <a:r>
              <a:rPr lang="fr-FR" dirty="0"/>
              <a:t>Lorsque vous décidez de réussir l'</a:t>
            </a:r>
            <a:r>
              <a:rPr lang="fr-FR" dirty="0" err="1"/>
              <a:t>éxamen</a:t>
            </a:r>
            <a:r>
              <a:rPr lang="fr-FR" dirty="0"/>
              <a:t> du permis de conduire, il ne fait aucun doute que nous avons rencontré ou rencontrerons des problèmes avec le manque d'exemples comme ce test en plus de l'absence d'atmosphères telles que la pression similaire à la pression du test. et par conséquent, ne pas connaitre la forme de l'examen et son atmosphère nous fera craindre le jour de l'examen, et peut-être à cause de cette peur seulement nous échouons au test du permis de conduire.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80">
                                          <p:stCondLst>
                                            <p:cond delay="0"/>
                                          </p:stCondLst>
                                        </p:cTn>
                                        <p:tgtEl>
                                          <p:spTgt spid="2177"/>
                                        </p:tgtEl>
                                      </p:cBhvr>
                                    </p:animEffect>
                                    <p:anim calcmode="lin" valueType="num">
                                      <p:cBhvr>
                                        <p:cTn id="8" dur="1822" tmFilter="0,0; 0.14,0.36; 0.43,0.73; 0.71,0.91; 1.0,1.0">
                                          <p:stCondLst>
                                            <p:cond delay="0"/>
                                          </p:stCondLst>
                                        </p:cTn>
                                        <p:tgtEl>
                                          <p:spTgt spid="217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7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7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7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77"/>
                                        </p:tgtEl>
                                        <p:attrNameLst>
                                          <p:attrName>ppt_y</p:attrName>
                                        </p:attrNameLst>
                                      </p:cBhvr>
                                      <p:tavLst>
                                        <p:tav tm="0" fmla="#ppt_y-sin(pi*$)/81">
                                          <p:val>
                                            <p:fltVal val="0"/>
                                          </p:val>
                                        </p:tav>
                                        <p:tav tm="100000">
                                          <p:val>
                                            <p:fltVal val="1"/>
                                          </p:val>
                                        </p:tav>
                                      </p:tavLst>
                                    </p:anim>
                                    <p:animScale>
                                      <p:cBhvr>
                                        <p:cTn id="13" dur="26">
                                          <p:stCondLst>
                                            <p:cond delay="650"/>
                                          </p:stCondLst>
                                        </p:cTn>
                                        <p:tgtEl>
                                          <p:spTgt spid="2177"/>
                                        </p:tgtEl>
                                      </p:cBhvr>
                                      <p:to x="100000" y="60000"/>
                                    </p:animScale>
                                    <p:animScale>
                                      <p:cBhvr>
                                        <p:cTn id="14" dur="166" decel="50000">
                                          <p:stCondLst>
                                            <p:cond delay="676"/>
                                          </p:stCondLst>
                                        </p:cTn>
                                        <p:tgtEl>
                                          <p:spTgt spid="2177"/>
                                        </p:tgtEl>
                                      </p:cBhvr>
                                      <p:to x="100000" y="100000"/>
                                    </p:animScale>
                                    <p:animScale>
                                      <p:cBhvr>
                                        <p:cTn id="15" dur="26">
                                          <p:stCondLst>
                                            <p:cond delay="1312"/>
                                          </p:stCondLst>
                                        </p:cTn>
                                        <p:tgtEl>
                                          <p:spTgt spid="2177"/>
                                        </p:tgtEl>
                                      </p:cBhvr>
                                      <p:to x="100000" y="80000"/>
                                    </p:animScale>
                                    <p:animScale>
                                      <p:cBhvr>
                                        <p:cTn id="16" dur="166" decel="50000">
                                          <p:stCondLst>
                                            <p:cond delay="1338"/>
                                          </p:stCondLst>
                                        </p:cTn>
                                        <p:tgtEl>
                                          <p:spTgt spid="2177"/>
                                        </p:tgtEl>
                                      </p:cBhvr>
                                      <p:to x="100000" y="100000"/>
                                    </p:animScale>
                                    <p:animScale>
                                      <p:cBhvr>
                                        <p:cTn id="17" dur="26">
                                          <p:stCondLst>
                                            <p:cond delay="1642"/>
                                          </p:stCondLst>
                                        </p:cTn>
                                        <p:tgtEl>
                                          <p:spTgt spid="2177"/>
                                        </p:tgtEl>
                                      </p:cBhvr>
                                      <p:to x="100000" y="90000"/>
                                    </p:animScale>
                                    <p:animScale>
                                      <p:cBhvr>
                                        <p:cTn id="18" dur="166" decel="50000">
                                          <p:stCondLst>
                                            <p:cond delay="1668"/>
                                          </p:stCondLst>
                                        </p:cTn>
                                        <p:tgtEl>
                                          <p:spTgt spid="2177"/>
                                        </p:tgtEl>
                                      </p:cBhvr>
                                      <p:to x="100000" y="100000"/>
                                    </p:animScale>
                                    <p:animScale>
                                      <p:cBhvr>
                                        <p:cTn id="19" dur="26">
                                          <p:stCondLst>
                                            <p:cond delay="1808"/>
                                          </p:stCondLst>
                                        </p:cTn>
                                        <p:tgtEl>
                                          <p:spTgt spid="2177"/>
                                        </p:tgtEl>
                                      </p:cBhvr>
                                      <p:to x="100000" y="95000"/>
                                    </p:animScale>
                                    <p:animScale>
                                      <p:cBhvr>
                                        <p:cTn id="20" dur="166" decel="50000">
                                          <p:stCondLst>
                                            <p:cond delay="1834"/>
                                          </p:stCondLst>
                                        </p:cTn>
                                        <p:tgtEl>
                                          <p:spTgt spid="217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78">
                                            <p:txEl>
                                              <p:pRg st="0" end="0"/>
                                            </p:txEl>
                                          </p:spTgt>
                                        </p:tgtEl>
                                        <p:attrNameLst>
                                          <p:attrName>style.visibility</p:attrName>
                                        </p:attrNameLst>
                                      </p:cBhvr>
                                      <p:to>
                                        <p:strVal val="visible"/>
                                      </p:to>
                                    </p:set>
                                    <p:animEffect transition="in" filter="fade">
                                      <p:cBhvr>
                                        <p:cTn id="25" dur="500"/>
                                        <p:tgtEl>
                                          <p:spTgt spid="2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21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Barlow Semi Condensed Medium"/>
                <a:ea typeface="Barlow Semi Condensed Medium"/>
                <a:cs typeface="Barlow Semi Condensed Medium"/>
                <a:sym typeface="Barlow Semi Condensed Medium"/>
              </a:rPr>
              <a:t>—</a:t>
            </a:r>
            <a:r>
              <a:rPr lang="en" dirty="0" smtClean="0">
                <a:latin typeface="Barlow Semi Condensed Medium"/>
                <a:ea typeface="Barlow Semi Condensed Medium"/>
                <a:cs typeface="Barlow Semi Condensed Medium"/>
                <a:sym typeface="Barlow Semi Condensed Medium"/>
              </a:rPr>
              <a:t>Solution (Seya9a.com)</a:t>
            </a: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721895" y="1984248"/>
            <a:ext cx="3462253"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Barlow Semi Condensed"/>
                <a:ea typeface="Barlow Semi Condensed"/>
                <a:cs typeface="Barlow Semi Condensed"/>
                <a:sym typeface="Barlow Semi Condensed"/>
              </a:rPr>
              <a:t>“Fournir une plateforme complète avec les dernières leçons de permis de conduire,</a:t>
            </a:r>
          </a:p>
          <a:p>
            <a:pPr marL="0" lvl="0" indent="0" algn="l" rtl="0">
              <a:spcBef>
                <a:spcPts val="0"/>
              </a:spcBef>
              <a:spcAft>
                <a:spcPts val="0"/>
              </a:spcAft>
              <a:buNone/>
            </a:pPr>
            <a:r>
              <a:rPr lang="fr-FR" dirty="0" smtClean="0"/>
              <a:t>A</a:t>
            </a:r>
            <a:r>
              <a:rPr lang="en" dirty="0" smtClean="0"/>
              <a:t>insi qu’une page pour les testes </a:t>
            </a:r>
            <a:r>
              <a:rPr lang="en"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30">
                                            <p:txEl>
                                              <p:pRg st="0" end="0"/>
                                            </p:txEl>
                                          </p:spTgt>
                                        </p:tgtEl>
                                        <p:attrNameLst>
                                          <p:attrName>style.visibility</p:attrName>
                                        </p:attrNameLst>
                                      </p:cBhvr>
                                      <p:to>
                                        <p:strVal val="visible"/>
                                      </p:to>
                                    </p:set>
                                    <p:animEffect transition="in" filter="fade">
                                      <p:cBhvr>
                                        <p:cTn id="7" dur="500"/>
                                        <p:tgtEl>
                                          <p:spTgt spid="2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30">
                                            <p:txEl>
                                              <p:pRg st="1" end="1"/>
                                            </p:txEl>
                                          </p:spTgt>
                                        </p:tgtEl>
                                        <p:attrNameLst>
                                          <p:attrName>style.visibility</p:attrName>
                                        </p:attrNameLst>
                                      </p:cBhvr>
                                      <p:to>
                                        <p:strVal val="visible"/>
                                      </p:to>
                                    </p:set>
                                    <p:animEffect transition="in" filter="fade">
                                      <p:cBhvr>
                                        <p:cTn id="12" dur="500"/>
                                        <p:tgtEl>
                                          <p:spTgt spid="2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329"/>
                                        </p:tgtEl>
                                        <p:attrNameLst>
                                          <p:attrName>style.visibility</p:attrName>
                                        </p:attrNameLst>
                                      </p:cBhvr>
                                      <p:to>
                                        <p:strVal val="visible"/>
                                      </p:to>
                                    </p:set>
                                    <p:animEffect transition="in" filter="fade">
                                      <p:cBhvr>
                                        <p:cTn id="17" dur="1000"/>
                                        <p:tgtEl>
                                          <p:spTgt spid="2329"/>
                                        </p:tgtEl>
                                      </p:cBhvr>
                                    </p:animEffect>
                                    <p:anim calcmode="lin" valueType="num">
                                      <p:cBhvr>
                                        <p:cTn id="18" dur="1000" fill="hold"/>
                                        <p:tgtEl>
                                          <p:spTgt spid="2329"/>
                                        </p:tgtEl>
                                        <p:attrNameLst>
                                          <p:attrName>ppt_x</p:attrName>
                                        </p:attrNameLst>
                                      </p:cBhvr>
                                      <p:tavLst>
                                        <p:tav tm="0">
                                          <p:val>
                                            <p:strVal val="#ppt_x"/>
                                          </p:val>
                                        </p:tav>
                                        <p:tav tm="100000">
                                          <p:val>
                                            <p:strVal val="#ppt_x"/>
                                          </p:val>
                                        </p:tav>
                                      </p:tavLst>
                                    </p:anim>
                                    <p:anim calcmode="lin" valueType="num">
                                      <p:cBhvr>
                                        <p:cTn id="19" dur="1000" fill="hold"/>
                                        <p:tgtEl>
                                          <p:spTgt spid="23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9" grpId="0"/>
      <p:bldP spid="23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4" name="Google Shape;3514;p62"/>
          <p:cNvSpPr txBox="1">
            <a:spLocks noGrp="1"/>
          </p:cNvSpPr>
          <p:nvPr>
            <p:ph type="body" idx="1"/>
          </p:nvPr>
        </p:nvSpPr>
        <p:spPr>
          <a:xfrm>
            <a:off x="296349" y="1681659"/>
            <a:ext cx="4025078" cy="18709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t>Page </a:t>
            </a:r>
            <a:r>
              <a:rPr lang="en" dirty="0" smtClean="0">
                <a:solidFill>
                  <a:schemeClr val="accent2">
                    <a:lumMod val="75000"/>
                  </a:schemeClr>
                </a:solidFill>
              </a:rPr>
              <a:t>home</a:t>
            </a:r>
            <a:r>
              <a:rPr lang="en" dirty="0" smtClean="0"/>
              <a:t> et </a:t>
            </a:r>
            <a:r>
              <a:rPr lang="en" dirty="0" smtClean="0">
                <a:solidFill>
                  <a:schemeClr val="accent2">
                    <a:lumMod val="75000"/>
                  </a:schemeClr>
                </a:solidFill>
              </a:rPr>
              <a:t>logine</a:t>
            </a:r>
            <a:r>
              <a:rPr lang="en" dirty="0" smtClean="0"/>
              <a:t> et </a:t>
            </a:r>
            <a:r>
              <a:rPr lang="en" dirty="0" smtClean="0">
                <a:solidFill>
                  <a:schemeClr val="accent2">
                    <a:lumMod val="75000"/>
                  </a:schemeClr>
                </a:solidFill>
              </a:rPr>
              <a:t>page d’inscription</a:t>
            </a:r>
            <a:r>
              <a:rPr lang="en" dirty="0" smtClean="0"/>
              <a: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US" dirty="0" smtClean="0">
                <a:latin typeface="Barlow Semi Condensed"/>
                <a:ea typeface="Barlow Semi Condensed"/>
                <a:cs typeface="Barlow Semi Condensed"/>
                <a:sym typeface="Barlow Semi Condensed"/>
              </a:rPr>
              <a:t>L</a:t>
            </a:r>
            <a:r>
              <a:rPr lang="fr-FR" dirty="0" smtClean="0">
                <a:latin typeface="Barlow Semi Condensed"/>
                <a:ea typeface="Barlow Semi Condensed"/>
                <a:cs typeface="Barlow Semi Condensed"/>
                <a:sym typeface="Barlow Semi Condensed"/>
              </a:rPr>
              <a:t>a </a:t>
            </a:r>
            <a:r>
              <a:rPr lang="fr-FR" dirty="0" smtClean="0">
                <a:solidFill>
                  <a:schemeClr val="accent2">
                    <a:lumMod val="75000"/>
                  </a:schemeClr>
                </a:solidFill>
                <a:latin typeface="Barlow Semi Condensed"/>
                <a:ea typeface="Barlow Semi Condensed"/>
                <a:cs typeface="Barlow Semi Condensed"/>
                <a:sym typeface="Barlow Semi Condensed"/>
              </a:rPr>
              <a:t>page utilisateur </a:t>
            </a:r>
            <a:r>
              <a:rPr lang="fr-FR" dirty="0" smtClean="0">
                <a:latin typeface="Barlow Semi Condensed"/>
                <a:ea typeface="Barlow Semi Condensed"/>
                <a:cs typeface="Barlow Semi Condensed"/>
                <a:sym typeface="Barlow Semi Condensed"/>
              </a:rPr>
              <a:t>contient:</a:t>
            </a:r>
            <a:r>
              <a:rPr lang="fr-FR" dirty="0" smtClean="0">
                <a:solidFill>
                  <a:schemeClr val="accent2">
                    <a:lumMod val="75000"/>
                  </a:schemeClr>
                </a:solidFill>
                <a:latin typeface="Barlow Semi Condensed"/>
                <a:ea typeface="Barlow Semi Condensed"/>
                <a:cs typeface="Barlow Semi Condensed"/>
                <a:sym typeface="Barlow Semi Condensed"/>
              </a:rPr>
              <a:t>page d’examen </a:t>
            </a:r>
            <a:r>
              <a:rPr lang="fr-FR" dirty="0" smtClean="0">
                <a:latin typeface="Barlow Semi Condensed"/>
                <a:ea typeface="Barlow Semi Condensed"/>
                <a:cs typeface="Barlow Semi Condensed"/>
                <a:sym typeface="Barlow Semi Condensed"/>
              </a:rPr>
              <a:t>et </a:t>
            </a:r>
            <a:r>
              <a:rPr lang="fr-FR" dirty="0" smtClean="0">
                <a:solidFill>
                  <a:schemeClr val="accent2">
                    <a:lumMod val="75000"/>
                  </a:schemeClr>
                </a:solidFill>
                <a:latin typeface="Barlow Semi Condensed"/>
                <a:ea typeface="Barlow Semi Condensed"/>
                <a:cs typeface="Barlow Semi Condensed"/>
                <a:sym typeface="Barlow Semi Condensed"/>
              </a:rPr>
              <a:t>page des cours</a:t>
            </a: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fr-FR" dirty="0" smtClean="0"/>
              <a:t>P</a:t>
            </a:r>
            <a:r>
              <a:rPr lang="en" dirty="0" smtClean="0"/>
              <a:t>age de </a:t>
            </a:r>
            <a:r>
              <a:rPr lang="en" dirty="0" smtClean="0">
                <a:solidFill>
                  <a:schemeClr val="accent2">
                    <a:lumMod val="75000"/>
                  </a:schemeClr>
                </a:solidFill>
              </a:rPr>
              <a:t>blog</a:t>
            </a:r>
            <a:r>
              <a:rPr lang="en" dirty="0" smtClean="0"/>
              <a:t>.</a:t>
            </a:r>
            <a:endParaRPr dirty="0">
              <a:latin typeface="Barlow Semi Condensed"/>
              <a:ea typeface="Barlow Semi Condensed"/>
              <a:cs typeface="Barlow Semi Condensed"/>
              <a:sym typeface="Barlow Semi Condensed"/>
            </a:endParaRPr>
          </a:p>
          <a:p>
            <a:pPr marL="0" indent="0">
              <a:buClr>
                <a:schemeClr val="dk1"/>
              </a:buClr>
              <a:buSzPts val="1100"/>
            </a:pPr>
            <a:r>
              <a:rPr lang="fr-FR" dirty="0" smtClean="0"/>
              <a:t>E</a:t>
            </a:r>
            <a:r>
              <a:rPr lang="en" dirty="0" smtClean="0"/>
              <a:t>t finalement </a:t>
            </a:r>
            <a:r>
              <a:rPr lang="en" dirty="0">
                <a:solidFill>
                  <a:schemeClr val="accent2">
                    <a:lumMod val="75000"/>
                  </a:schemeClr>
                </a:solidFill>
              </a:rPr>
              <a:t>tableau de </a:t>
            </a:r>
            <a:r>
              <a:rPr lang="en" dirty="0" smtClean="0">
                <a:solidFill>
                  <a:schemeClr val="accent2">
                    <a:lumMod val="75000"/>
                  </a:schemeClr>
                </a:solidFill>
              </a:rPr>
              <a:t>bord</a:t>
            </a:r>
            <a:r>
              <a:rPr lang="en" dirty="0" smtClean="0"/>
              <a:t>.</a:t>
            </a:r>
            <a:endParaRPr lang="fr-FR" dirty="0"/>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Les pages </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166;p39"/>
          <p:cNvGrpSpPr/>
          <p:nvPr/>
        </p:nvGrpSpPr>
        <p:grpSpPr>
          <a:xfrm>
            <a:off x="5764760" y="1892506"/>
            <a:ext cx="591455" cy="590639"/>
            <a:chOff x="1190625" y="238125"/>
            <a:chExt cx="5238750" cy="5231525"/>
          </a:xfrm>
        </p:grpSpPr>
        <p:sp>
          <p:nvSpPr>
            <p:cNvPr id="91"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4"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5"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6"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7"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8"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9"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0"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01" name="Google Shape;2165;p39"/>
          <p:cNvSpPr txBox="1"/>
          <p:nvPr/>
        </p:nvSpPr>
        <p:spPr>
          <a:xfrm>
            <a:off x="5527103" y="2359609"/>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MA" sz="2400" dirty="0" smtClean="0">
                <a:solidFill>
                  <a:schemeClr val="accent2">
                    <a:lumMod val="90000"/>
                  </a:schemeClr>
                </a:solidFill>
                <a:latin typeface="Abel"/>
                <a:ea typeface="Abel"/>
                <a:cs typeface="Abel"/>
                <a:sym typeface="Abel"/>
              </a:rPr>
              <a:t>سياقة</a:t>
            </a:r>
            <a:endParaRPr sz="2400" dirty="0">
              <a:solidFill>
                <a:schemeClr val="accent2">
                  <a:lumMod val="90000"/>
                </a:schemeClr>
              </a:solidFill>
              <a:latin typeface="Abel"/>
              <a:ea typeface="Abel"/>
              <a:cs typeface="Abel"/>
              <a:sym typeface="Abe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515"/>
                                        </p:tgtEl>
                                        <p:attrNameLst>
                                          <p:attrName>style.visibility</p:attrName>
                                        </p:attrNameLst>
                                      </p:cBhvr>
                                      <p:to>
                                        <p:strVal val="visible"/>
                                      </p:to>
                                    </p:set>
                                    <p:animEffect transition="in" filter="wipe(down)">
                                      <p:cBhvr>
                                        <p:cTn id="7" dur="580">
                                          <p:stCondLst>
                                            <p:cond delay="0"/>
                                          </p:stCondLst>
                                        </p:cTn>
                                        <p:tgtEl>
                                          <p:spTgt spid="3515"/>
                                        </p:tgtEl>
                                      </p:cBhvr>
                                    </p:animEffect>
                                    <p:anim calcmode="lin" valueType="num">
                                      <p:cBhvr>
                                        <p:cTn id="8" dur="1822" tmFilter="0,0; 0.14,0.36; 0.43,0.73; 0.71,0.91; 1.0,1.0">
                                          <p:stCondLst>
                                            <p:cond delay="0"/>
                                          </p:stCondLst>
                                        </p:cTn>
                                        <p:tgtEl>
                                          <p:spTgt spid="35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15"/>
                                        </p:tgtEl>
                                        <p:attrNameLst>
                                          <p:attrName>ppt_y</p:attrName>
                                        </p:attrNameLst>
                                      </p:cBhvr>
                                      <p:tavLst>
                                        <p:tav tm="0" fmla="#ppt_y-sin(pi*$)/81">
                                          <p:val>
                                            <p:fltVal val="0"/>
                                          </p:val>
                                        </p:tav>
                                        <p:tav tm="100000">
                                          <p:val>
                                            <p:fltVal val="1"/>
                                          </p:val>
                                        </p:tav>
                                      </p:tavLst>
                                    </p:anim>
                                    <p:animScale>
                                      <p:cBhvr>
                                        <p:cTn id="13" dur="26">
                                          <p:stCondLst>
                                            <p:cond delay="650"/>
                                          </p:stCondLst>
                                        </p:cTn>
                                        <p:tgtEl>
                                          <p:spTgt spid="3515"/>
                                        </p:tgtEl>
                                      </p:cBhvr>
                                      <p:to x="100000" y="60000"/>
                                    </p:animScale>
                                    <p:animScale>
                                      <p:cBhvr>
                                        <p:cTn id="14" dur="166" decel="50000">
                                          <p:stCondLst>
                                            <p:cond delay="676"/>
                                          </p:stCondLst>
                                        </p:cTn>
                                        <p:tgtEl>
                                          <p:spTgt spid="3515"/>
                                        </p:tgtEl>
                                      </p:cBhvr>
                                      <p:to x="100000" y="100000"/>
                                    </p:animScale>
                                    <p:animScale>
                                      <p:cBhvr>
                                        <p:cTn id="15" dur="26">
                                          <p:stCondLst>
                                            <p:cond delay="1312"/>
                                          </p:stCondLst>
                                        </p:cTn>
                                        <p:tgtEl>
                                          <p:spTgt spid="3515"/>
                                        </p:tgtEl>
                                      </p:cBhvr>
                                      <p:to x="100000" y="80000"/>
                                    </p:animScale>
                                    <p:animScale>
                                      <p:cBhvr>
                                        <p:cTn id="16" dur="166" decel="50000">
                                          <p:stCondLst>
                                            <p:cond delay="1338"/>
                                          </p:stCondLst>
                                        </p:cTn>
                                        <p:tgtEl>
                                          <p:spTgt spid="3515"/>
                                        </p:tgtEl>
                                      </p:cBhvr>
                                      <p:to x="100000" y="100000"/>
                                    </p:animScale>
                                    <p:animScale>
                                      <p:cBhvr>
                                        <p:cTn id="17" dur="26">
                                          <p:stCondLst>
                                            <p:cond delay="1642"/>
                                          </p:stCondLst>
                                        </p:cTn>
                                        <p:tgtEl>
                                          <p:spTgt spid="3515"/>
                                        </p:tgtEl>
                                      </p:cBhvr>
                                      <p:to x="100000" y="90000"/>
                                    </p:animScale>
                                    <p:animScale>
                                      <p:cBhvr>
                                        <p:cTn id="18" dur="166" decel="50000">
                                          <p:stCondLst>
                                            <p:cond delay="1668"/>
                                          </p:stCondLst>
                                        </p:cTn>
                                        <p:tgtEl>
                                          <p:spTgt spid="3515"/>
                                        </p:tgtEl>
                                      </p:cBhvr>
                                      <p:to x="100000" y="100000"/>
                                    </p:animScale>
                                    <p:animScale>
                                      <p:cBhvr>
                                        <p:cTn id="19" dur="26">
                                          <p:stCondLst>
                                            <p:cond delay="1808"/>
                                          </p:stCondLst>
                                        </p:cTn>
                                        <p:tgtEl>
                                          <p:spTgt spid="3515"/>
                                        </p:tgtEl>
                                      </p:cBhvr>
                                      <p:to x="100000" y="95000"/>
                                    </p:animScale>
                                    <p:animScale>
                                      <p:cBhvr>
                                        <p:cTn id="20" dur="166" decel="50000">
                                          <p:stCondLst>
                                            <p:cond delay="1834"/>
                                          </p:stCondLst>
                                        </p:cTn>
                                        <p:tgtEl>
                                          <p:spTgt spid="35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14">
                                            <p:txEl>
                                              <p:pRg st="0" end="0"/>
                                            </p:txEl>
                                          </p:spTgt>
                                        </p:tgtEl>
                                        <p:attrNameLst>
                                          <p:attrName>style.visibility</p:attrName>
                                        </p:attrNameLst>
                                      </p:cBhvr>
                                      <p:to>
                                        <p:strVal val="visible"/>
                                      </p:to>
                                    </p:set>
                                    <p:animEffect transition="in" filter="fade">
                                      <p:cBhvr>
                                        <p:cTn id="25" dur="500"/>
                                        <p:tgtEl>
                                          <p:spTgt spid="351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514">
                                            <p:txEl>
                                              <p:pRg st="1" end="1"/>
                                            </p:txEl>
                                          </p:spTgt>
                                        </p:tgtEl>
                                        <p:attrNameLst>
                                          <p:attrName>style.visibility</p:attrName>
                                        </p:attrNameLst>
                                      </p:cBhvr>
                                      <p:to>
                                        <p:strVal val="visible"/>
                                      </p:to>
                                    </p:set>
                                    <p:animEffect transition="in" filter="fade">
                                      <p:cBhvr>
                                        <p:cTn id="30" dur="500"/>
                                        <p:tgtEl>
                                          <p:spTgt spid="351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14">
                                            <p:txEl>
                                              <p:pRg st="2" end="2"/>
                                            </p:txEl>
                                          </p:spTgt>
                                        </p:tgtEl>
                                        <p:attrNameLst>
                                          <p:attrName>style.visibility</p:attrName>
                                        </p:attrNameLst>
                                      </p:cBhvr>
                                      <p:to>
                                        <p:strVal val="visible"/>
                                      </p:to>
                                    </p:set>
                                    <p:animEffect transition="in" filter="fade">
                                      <p:cBhvr>
                                        <p:cTn id="35" dur="500"/>
                                        <p:tgtEl>
                                          <p:spTgt spid="351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14">
                                            <p:txEl>
                                              <p:pRg st="3" end="3"/>
                                            </p:txEl>
                                          </p:spTgt>
                                        </p:tgtEl>
                                        <p:attrNameLst>
                                          <p:attrName>style.visibility</p:attrName>
                                        </p:attrNameLst>
                                      </p:cBhvr>
                                      <p:to>
                                        <p:strVal val="visible"/>
                                      </p:to>
                                    </p:set>
                                    <p:animEffect transition="in" filter="fade">
                                      <p:cBhvr>
                                        <p:cTn id="40" dur="500"/>
                                        <p:tgtEl>
                                          <p:spTgt spid="3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4" grpId="0" build="p"/>
      <p:bldP spid="35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103"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smtClean="0"/>
              <a:t>Merci!</a:t>
            </a:r>
            <a:endParaRPr sz="7200" dirty="0"/>
          </a:p>
        </p:txBody>
      </p:sp>
      <p:sp>
        <p:nvSpPr>
          <p:cNvPr id="104" name="Google Shape;3606;p63"/>
          <p:cNvSpPr txBox="1">
            <a:spLocks/>
          </p:cNvSpPr>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buClr>
                <a:schemeClr val="dk1"/>
              </a:buClr>
              <a:buSzPts val="1100"/>
            </a:pPr>
            <a:r>
              <a:rPr lang="en-US" dirty="0">
                <a:solidFill>
                  <a:schemeClr val="accent1"/>
                </a:solidFill>
              </a:rPr>
              <a:t>Avez-vous des questions?</a:t>
            </a:r>
            <a:endParaRPr lang="en-US" dirty="0" smtClean="0">
              <a:solidFill>
                <a:schemeClr val="accent1"/>
              </a:solidFill>
            </a:endParaRPr>
          </a:p>
          <a:p>
            <a:pPr marL="0" indent="0" algn="ctr">
              <a:buClr>
                <a:schemeClr val="dk1"/>
              </a:buClr>
              <a:buSzPts val="1100"/>
              <a:buFont typeface="Arial"/>
              <a:buNone/>
            </a:pPr>
            <a:endParaRPr lang="en-US" dirty="0" smtClean="0">
              <a:solidFill>
                <a:srgbClr val="595959"/>
              </a:solidFill>
            </a:endParaRPr>
          </a:p>
          <a:p>
            <a:pPr marL="0" indent="0" algn="ctr">
              <a:buClr>
                <a:schemeClr val="dk1"/>
              </a:buClr>
              <a:buSzPts val="1100"/>
              <a:buFont typeface="Arial"/>
              <a:buNone/>
            </a:pPr>
            <a:r>
              <a:rPr lang="en-US" dirty="0" smtClean="0"/>
              <a:t>nafeaanass15@gmail.com </a:t>
            </a:r>
          </a:p>
          <a:p>
            <a:pPr marL="0" indent="0" algn="ctr">
              <a:buClr>
                <a:schemeClr val="dk1"/>
              </a:buClr>
              <a:buSzPts val="1100"/>
              <a:buFont typeface="Arial"/>
              <a:buNone/>
            </a:pPr>
            <a:r>
              <a:rPr lang="en-US" dirty="0" smtClean="0"/>
              <a:t>+212  697 625 056 </a:t>
            </a:r>
          </a:p>
          <a:p>
            <a:pPr marL="0" indent="0" algn="ctr">
              <a:buClr>
                <a:schemeClr val="dk1"/>
              </a:buClr>
              <a:buSzPts val="1100"/>
              <a:buFont typeface="Arial"/>
              <a:buNone/>
            </a:pPr>
            <a:r>
              <a:rPr lang="en-US" dirty="0" smtClean="0"/>
              <a:t>seya9a.com</a:t>
            </a:r>
            <a:endParaRPr lang="en-US" dirty="0">
              <a:latin typeface="Barlow Semi Condensed Light"/>
              <a:ea typeface="Barlow Semi Condensed Light"/>
              <a:cs typeface="Barlow Semi Condensed Light"/>
              <a:sym typeface="Barlow Semi Condensed Light"/>
            </a:endParaRPr>
          </a:p>
        </p:txBody>
      </p:sp>
      <p:grpSp>
        <p:nvGrpSpPr>
          <p:cNvPr id="105" name="Google Shape;3608;p63"/>
          <p:cNvGrpSpPr/>
          <p:nvPr/>
        </p:nvGrpSpPr>
        <p:grpSpPr>
          <a:xfrm>
            <a:off x="3733763" y="3221625"/>
            <a:ext cx="1681025" cy="338359"/>
            <a:chOff x="3733763" y="3183525"/>
            <a:chExt cx="1681025" cy="338359"/>
          </a:xfrm>
        </p:grpSpPr>
        <p:sp>
          <p:nvSpPr>
            <p:cNvPr id="106"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3610;p63"/>
            <p:cNvGrpSpPr/>
            <p:nvPr/>
          </p:nvGrpSpPr>
          <p:grpSpPr>
            <a:xfrm>
              <a:off x="4166051" y="3183552"/>
              <a:ext cx="338366" cy="338332"/>
              <a:chOff x="812101" y="2571761"/>
              <a:chExt cx="417066" cy="417024"/>
            </a:xfrm>
          </p:grpSpPr>
          <p:sp>
            <p:nvSpPr>
              <p:cNvPr id="114"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3615;p63"/>
            <p:cNvGrpSpPr/>
            <p:nvPr/>
          </p:nvGrpSpPr>
          <p:grpSpPr>
            <a:xfrm>
              <a:off x="4598397" y="3183552"/>
              <a:ext cx="338332" cy="338332"/>
              <a:chOff x="1323129" y="2571761"/>
              <a:chExt cx="417024" cy="417024"/>
            </a:xfrm>
          </p:grpSpPr>
          <p:sp>
            <p:nvSpPr>
              <p:cNvPr id="110"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3607;p63"/>
          <p:cNvSpPr txBox="1">
            <a:spLocks/>
          </p:cNvSpPr>
          <p:nvPr/>
        </p:nvSpPr>
        <p:spPr>
          <a:xfrm>
            <a:off x="2677675" y="4233275"/>
            <a:ext cx="3793200" cy="33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smtClean="0">
                <a:solidFill>
                  <a:schemeClr val="accent2">
                    <a:lumMod val="75000"/>
                  </a:schemeClr>
                </a:solidFill>
                <a:latin typeface="Barlow Semi Condensed"/>
                <a:ea typeface="Barlow Semi Condensed"/>
                <a:cs typeface="Barlow Semi Condensed"/>
                <a:sym typeface="Barlow Semi Condensed"/>
              </a:rPr>
              <a:t>NOTE </a:t>
            </a:r>
            <a:r>
              <a:rPr lang="en-US" sz="1100" dirty="0">
                <a:solidFill>
                  <a:schemeClr val="accent2">
                    <a:lumMod val="75000"/>
                  </a:schemeClr>
                </a:solidFill>
                <a:latin typeface="Barlow Semi Condensed"/>
                <a:ea typeface="Barlow Semi Condensed"/>
                <a:cs typeface="Barlow Semi Condensed"/>
                <a:sym typeface="Barlow Semi Condensed"/>
              </a:rPr>
              <a:t>: </a:t>
            </a:r>
            <a:r>
              <a:rPr lang="en-US" sz="1100" dirty="0" smtClean="0">
                <a:solidFill>
                  <a:schemeClr val="tx1"/>
                </a:solidFill>
                <a:latin typeface="Barlow Semi Condensed"/>
                <a:ea typeface="Barlow Semi Condensed"/>
                <a:cs typeface="Barlow Semi Condensed"/>
                <a:sym typeface="Barlow Semi Condensed"/>
              </a:rPr>
              <a:t>This presentation template was created by </a:t>
            </a:r>
            <a:r>
              <a:rPr lang="en-US" sz="1100" dirty="0" smtClean="0">
                <a:solidFill>
                  <a:schemeClr val="accent2">
                    <a:lumMod val="75000"/>
                  </a:schemeClr>
                </a:solidFill>
                <a:latin typeface="Barlow Semi Condensed"/>
                <a:ea typeface="Barlow Semi Condensed"/>
                <a:cs typeface="Barlow Semi Condensed"/>
                <a:sym typeface="Barlow Semi Condensed"/>
              </a:rPr>
              <a:t>Anas nafea</a:t>
            </a:r>
            <a:r>
              <a:rPr lang="en-US" sz="1100" dirty="0" smtClean="0">
                <a:solidFill>
                  <a:schemeClr val="tx1">
                    <a:lumMod val="50000"/>
                  </a:schemeClr>
                </a:solidFill>
                <a:latin typeface="Barlow Semi Condensed"/>
                <a:ea typeface="Barlow Semi Condensed"/>
                <a:cs typeface="Barlow Semi Condensed"/>
                <a:sym typeface="Barlow Semi Condensed"/>
              </a:rPr>
              <a:t>.</a:t>
            </a:r>
            <a:endParaRPr lang="en-US" sz="1100" dirty="0">
              <a:solidFill>
                <a:schemeClr val="tx1">
                  <a:lumMod val="50000"/>
                </a:schemeClr>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75689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208</Words>
  <Application>Microsoft Office PowerPoint</Application>
  <PresentationFormat>Affichage à l'écran (16:9)</PresentationFormat>
  <Paragraphs>32</Paragraphs>
  <Slides>6</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Fjalla One</vt:lpstr>
      <vt:lpstr>Barlow Semi Condensed</vt:lpstr>
      <vt:lpstr>Abel</vt:lpstr>
      <vt:lpstr>Barlow Semi Condensed Medium</vt:lpstr>
      <vt:lpstr>Barlow Semi Condensed Light</vt:lpstr>
      <vt:lpstr>Technology Consulting by Slidesgo</vt:lpstr>
      <vt:lpstr>Project FR</vt:lpstr>
      <vt:lpstr>Table des matières</vt:lpstr>
      <vt:lpstr>Le problème </vt:lpstr>
      <vt:lpstr>—Solution (Seya9a.com)</vt:lpstr>
      <vt:lpstr>Les pages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cp:lastModifiedBy>Youcode</cp:lastModifiedBy>
  <cp:revision>11</cp:revision>
  <dcterms:modified xsi:type="dcterms:W3CDTF">2022-06-17T10:16:55Z</dcterms:modified>
</cp:coreProperties>
</file>