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6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x" userId="40e19cf8b73bb42f" providerId="LiveId" clId="{BFA0A60D-9659-4CFB-8D2D-9B06EF0B90D4}"/>
    <pc:docChg chg="modSld">
      <pc:chgData name="MR x" userId="40e19cf8b73bb42f" providerId="LiveId" clId="{BFA0A60D-9659-4CFB-8D2D-9B06EF0B90D4}" dt="2024-04-05T05:06:40.233" v="89" actId="20577"/>
      <pc:docMkLst>
        <pc:docMk/>
      </pc:docMkLst>
      <pc:sldChg chg="modSp mod">
        <pc:chgData name="MR x" userId="40e19cf8b73bb42f" providerId="LiveId" clId="{BFA0A60D-9659-4CFB-8D2D-9B06EF0B90D4}" dt="2024-04-05T05:06:40.233" v="89" actId="20577"/>
        <pc:sldMkLst>
          <pc:docMk/>
          <pc:sldMk cId="0" sldId="256"/>
        </pc:sldMkLst>
        <pc:spChg chg="mod">
          <ac:chgData name="MR x" userId="40e19cf8b73bb42f" providerId="LiveId" clId="{BFA0A60D-9659-4CFB-8D2D-9B06EF0B90D4}" dt="2024-04-05T05:06:40.233" v="89" actId="20577"/>
          <ac:spMkLst>
            <pc:docMk/>
            <pc:sldMk cId="0" sldId="256"/>
            <ac:spMk id="13" creationId="{E1F860FE-77BD-0A31-B47C-7A4425102D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6800" y="4953000"/>
            <a:ext cx="185928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Sentiment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860FE-77BD-0A31-B47C-7A4425102D72}"/>
              </a:ext>
            </a:extLst>
          </p:cNvPr>
          <p:cNvSpPr txBox="1"/>
          <p:nvPr/>
        </p:nvSpPr>
        <p:spPr>
          <a:xfrm>
            <a:off x="3962400" y="2743200"/>
            <a:ext cx="6098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spc="15" dirty="0"/>
              <a:t>NAME: NAFEES AHAMED A</a:t>
            </a:r>
            <a:br>
              <a:rPr lang="en-US" sz="1800" spc="15" dirty="0"/>
            </a:br>
            <a:r>
              <a:rPr lang="en-US" sz="1800" dirty="0">
                <a:latin typeface="Trebuchet MS"/>
                <a:cs typeface="Trebuchet MS"/>
              </a:rPr>
              <a:t>COLLEGE NAME: SARANATHAN COLLEGE OF ENGINEERING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BRANCH:ARTIFICIAL INTELLIGENCE AND DATA SCIENCE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YEAR: THIRD YEAR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NM ID: au813821243037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REGISTER </a:t>
            </a:r>
            <a:r>
              <a:rPr lang="en-US" sz="1800">
                <a:latin typeface="Trebuchet MS"/>
                <a:cs typeface="Trebuchet MS"/>
              </a:rPr>
              <a:t>NUMBER:813821243037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EMAIL ID</a:t>
            </a:r>
            <a:r>
              <a:rPr lang="en-US" sz="1800">
                <a:latin typeface="Trebuchet MS"/>
                <a:cs typeface="Trebuchet MS"/>
              </a:rPr>
              <a:t>: nafeesahamed0</a:t>
            </a:r>
            <a:r>
              <a:rPr lang="en-US">
                <a:latin typeface="Trebuchet MS"/>
                <a:cs typeface="Trebuchet MS"/>
              </a:rPr>
              <a:t>06</a:t>
            </a:r>
            <a:r>
              <a:rPr lang="en-US" sz="1800">
                <a:latin typeface="Trebuchet MS"/>
                <a:cs typeface="Trebuchet MS"/>
              </a:rPr>
              <a:t>@</a:t>
            </a:r>
            <a:r>
              <a:rPr lang="en-US" sz="1800" dirty="0">
                <a:latin typeface="Trebuchet MS"/>
                <a:cs typeface="Trebuchet MS"/>
              </a:rPr>
              <a:t>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61DFE-C067-80FC-B762-8A236AF53E58}"/>
              </a:ext>
            </a:extLst>
          </p:cNvPr>
          <p:cNvSpPr txBox="1"/>
          <p:nvPr/>
        </p:nvSpPr>
        <p:spPr>
          <a:xfrm>
            <a:off x="683259" y="1447800"/>
            <a:ext cx="5565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of model performance based on accuracy, precision, recall, and F1-score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different neural network architectures for sentiment analysis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of confusion matrices to assess model performance across sentiment classes.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3F4CF4-4CA0-61A3-BCD1-B2FD614CA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276600"/>
            <a:ext cx="3409951" cy="34481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4617B7-A813-D871-D696-879233E8FD18}"/>
              </a:ext>
            </a:extLst>
          </p:cNvPr>
          <p:cNvSpPr txBox="1"/>
          <p:nvPr/>
        </p:nvSpPr>
        <p:spPr>
          <a:xfrm>
            <a:off x="609600" y="1752600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Sentiment Analysis: A Journey Through Text Classification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4318D-BA18-80E1-94C1-2BFD2966C8F3}"/>
              </a:ext>
            </a:extLst>
          </p:cNvPr>
          <p:cNvSpPr txBox="1"/>
          <p:nvPr/>
        </p:nvSpPr>
        <p:spPr>
          <a:xfrm>
            <a:off x="2968802" y="1617122"/>
            <a:ext cx="6917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End Users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Results and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B3769-DEAA-98B2-3874-7A774999B2C2}"/>
              </a:ext>
            </a:extLst>
          </p:cNvPr>
          <p:cNvSpPr txBox="1"/>
          <p:nvPr/>
        </p:nvSpPr>
        <p:spPr>
          <a:xfrm>
            <a:off x="834072" y="1447800"/>
            <a:ext cx="51857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Manual sentiment analysis of large volumes of text data is inefficient and time-consuming, hindering decision-making processes for companies receiving numerous customer reviews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EC406-F8E5-239D-16F2-B68668CB7B30}"/>
              </a:ext>
            </a:extLst>
          </p:cNvPr>
          <p:cNvSpPr txBox="1"/>
          <p:nvPr/>
        </p:nvSpPr>
        <p:spPr>
          <a:xfrm>
            <a:off x="739775" y="1828800"/>
            <a:ext cx="553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Sentiment Analysis: leveraging natural language processing (NLP) and machine learning to automate the classification of emotions in text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Implementation of text cleaning techniques, word embeddings, and various neural network architectures to build effective sentiment analysis models.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E5A4D-AB24-321A-4B9E-12AE9AB5DB97}"/>
              </a:ext>
            </a:extLst>
          </p:cNvPr>
          <p:cNvSpPr txBox="1"/>
          <p:nvPr/>
        </p:nvSpPr>
        <p:spPr>
          <a:xfrm>
            <a:off x="739775" y="1695450"/>
            <a:ext cx="5661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Companies with substantial text data streams, such as e-commerce platforms, social media platforms, and customer service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scientists and machine learning engineers tasked with automating sentiment analysis processes.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683746" cy="20288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542D1-897F-915A-B563-42D26186F8BE}"/>
              </a:ext>
            </a:extLst>
          </p:cNvPr>
          <p:cNvSpPr txBox="1"/>
          <p:nvPr/>
        </p:nvSpPr>
        <p:spPr>
          <a:xfrm>
            <a:off x="2143125" y="1800225"/>
            <a:ext cx="4791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a robust sentiment analysis pipeline utilizing NLP and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Automate the classification of text data into positive, negative, or neutral sentiments, enabling efficient analysis of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Enhance decision-making processes for businesses by providing insights from customer feedback and reviews.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114800"/>
            <a:ext cx="1838325" cy="2686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A87A7-5D6F-2792-E9FC-F916279859C6}"/>
              </a:ext>
            </a:extLst>
          </p:cNvPr>
          <p:cNvSpPr txBox="1"/>
          <p:nvPr/>
        </p:nvSpPr>
        <p:spPr>
          <a:xfrm>
            <a:off x="2133600" y="1828800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Efficiently process large volumes of text data without manual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accuracy and consistency in sentiment analysis compared to manual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solution adaptable to diverse industries and applications.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68BA4-A4EE-9D19-D7E4-AFA049595A45}"/>
              </a:ext>
            </a:extLst>
          </p:cNvPr>
          <p:cNvSpPr txBox="1"/>
          <p:nvPr/>
        </p:nvSpPr>
        <p:spPr>
          <a:xfrm>
            <a:off x="739775" y="1219200"/>
            <a:ext cx="4822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Text cleaning: URL and email removal, punctuation removal, lowercase conversion, stop-word removal, and tokenization.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Word embeddings: Transforming text data into numeric tensors using word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Modelling techniques: LSTM, Bidirectional LSTM, Convolutional Neural Networks (CNN) for sentiment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411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Mrx</dc:creator>
  <cp:lastModifiedBy>MR x</cp:lastModifiedBy>
  <cp:revision>3</cp:revision>
  <dcterms:created xsi:type="dcterms:W3CDTF">2024-04-05T04:26:33Z</dcterms:created>
  <dcterms:modified xsi:type="dcterms:W3CDTF">2024-04-05T05:06:43Z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