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6" r:id="rId1"/>
  </p:sldMasterIdLst>
  <p:notesMasterIdLst>
    <p:notesMasterId r:id="rId18"/>
  </p:notesMasterIdLst>
  <p:sldIdLst>
    <p:sldId id="319" r:id="rId2"/>
    <p:sldId id="430" r:id="rId3"/>
    <p:sldId id="416" r:id="rId4"/>
    <p:sldId id="429" r:id="rId5"/>
    <p:sldId id="421" r:id="rId6"/>
    <p:sldId id="422" r:id="rId7"/>
    <p:sldId id="431" r:id="rId8"/>
    <p:sldId id="437" r:id="rId9"/>
    <p:sldId id="438" r:id="rId10"/>
    <p:sldId id="432" r:id="rId11"/>
    <p:sldId id="433" r:id="rId12"/>
    <p:sldId id="435" r:id="rId13"/>
    <p:sldId id="436" r:id="rId14"/>
    <p:sldId id="434" r:id="rId15"/>
    <p:sldId id="428" r:id="rId16"/>
    <p:sldId id="43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5" autoAdjust="0"/>
    <p:restoredTop sz="94291" autoAdjust="0"/>
  </p:normalViewPr>
  <p:slideViewPr>
    <p:cSldViewPr>
      <p:cViewPr varScale="1">
        <p:scale>
          <a:sx n="87" d="100"/>
          <a:sy n="87" d="100"/>
        </p:scale>
        <p:origin x="100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8B2BDBFC-A737-4674-95A6-BD8FC3BBB8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708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/>
            <a:fld id="{D9FA2010-55FA-4547-918F-B81D2B6C3183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D1301E2-06EF-4199-A0C2-61C79D07C605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5B1B0D-FD3A-430C-B5E7-9A25F0634E5E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B3D7-20F0-1009-3063-1365B926D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41F12A-37AA-DBAD-F916-41FEC998FF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9CC36B-CA72-EE0F-86B2-1E46956E5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FBDC6-1786-C9DC-DDD3-6E070A387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920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43777-5E33-49EE-D898-E20FF25AD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7C90B0-44C4-421C-3BDB-92BFDB2294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583EF-D3D4-F3EC-9245-98A3B1FE4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1FE31-3BB4-8B2E-C00D-F96CE0D3BC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875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F23DA-F3D6-3118-8560-FD5B35C42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65D9A8-EC5B-BB02-867C-AAB31DE6F8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F98341-2ED6-079A-317D-03EF37FE8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3927A-674B-07C9-2F17-ED9E548AE2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596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B71AE-6741-F6DE-A7E0-78ADA0091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6DD79B-7306-D118-A00B-47B08990AF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0050F7-EA07-CC5D-0651-FF4F0EFD8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10A32-9BD0-E4A3-A16F-11EE75E62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087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F17AD-026F-6BAE-B48D-6210ACFD1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4D9569-504D-DFC8-30DB-E0528CCF22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779636-AE97-7962-F3E0-A66630AD3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22F1F-F44F-8426-E203-16420A1C5E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77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71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0C4CC-B151-CF2A-4E5C-260AED9F3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F30B5C-27C6-C2BF-2401-955F68C63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CB0601-DFBB-F158-CFEB-6A40B66EFD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1A97E-C485-3EDE-B9BE-70F269AEF8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00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E84FDD-3DF9-5C7B-7EF2-EE16FAA07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3">
            <a:extLst>
              <a:ext uri="{FF2B5EF4-FFF2-40B4-BE49-F238E27FC236}">
                <a16:creationId xmlns:a16="http://schemas.microsoft.com/office/drawing/2014/main" id="{739470D4-D119-3108-6CD0-806C4A007C8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/>
            <a:fld id="{D9FA2010-55FA-4547-918F-B81D2B6C3183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507A25DE-01BD-46AC-D8C0-31570E3C7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D1301E2-06EF-4199-A0C2-61C79D07C605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106439DD-1658-AF62-93FB-EE2D809A5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5B1B0D-FD3A-430C-B5E7-9A25F0634E5E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B22C14B2-B884-D431-7873-26D0CFA158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4" name="Text Box 4">
            <a:extLst>
              <a:ext uri="{FF2B5EF4-FFF2-40B4-BE49-F238E27FC236}">
                <a16:creationId xmlns:a16="http://schemas.microsoft.com/office/drawing/2014/main" id="{BAD3FF54-2A15-EBA6-5872-ACBC3EA2F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35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63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152C0-BD14-2698-225B-7819DA597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5742DA-5570-AD6A-F426-7AC899116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C467C3-2D5F-FD63-6C92-324C685A8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7F5D7-094A-23A2-481B-2071B7EB82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581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739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551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30A15-7DA8-16B9-11F7-FAB25B437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B675C0-5452-36B5-74FD-2387C5A72E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B630FB-EF5D-AD38-72BC-45B8896F7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246BB-1BF3-B9BB-8E3A-3E7ADD7062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327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C2764-A53B-BA38-39E8-BE1AA00F3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0A6832-E984-1421-C18F-02D86B0A1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F47283-B02C-C64E-5E83-3CE0B1363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6CE7B-1E4D-B2D3-7703-0C46DE7D4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663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6094D-2CA3-5435-E808-92F42E299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C82FD1-6DB4-22DB-32BB-C61143936B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B09287-1869-409B-9343-F6E27DC58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77055-BD33-7EA9-7DE7-E32AEF88B1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22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84E2-29B2-473B-9B15-FB4162EA3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D68E3-377A-4EAB-A8AF-AC22ADEAD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E3E1-B583-4E22-BE6E-DB39F8DC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F78D47-8FFD-4512-8D28-D7D30AA2420B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822F-80C2-4CE2-8FD6-7812B245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E405-DC72-42EB-9829-2FE185B4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C9596-1561-4F47-B169-6589373C9CB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E181AF60-5A91-4EB3-9801-1AB645A82A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62800" y="1524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u="sng">
                <a:latin typeface="AvantGarde" pitchFamily="34" charset="0"/>
                <a:ea typeface="宋体" pitchFamily="2" charset="-122"/>
              </a:rPr>
              <a:t>Outline</a:t>
            </a:r>
          </a:p>
        </p:txBody>
      </p:sp>
      <p:sp>
        <p:nvSpPr>
          <p:cNvPr id="8" name="AutoShape 2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8136274-00DC-4015-BD06-CB923B2CB4A5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866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9" name="AutoShape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6CE5E1-8B14-4CB7-BB74-EE3BFC3E9341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70866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5AFFD8CA-10EA-457A-8509-BF108EEBF4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1400" b="1">
              <a:solidFill>
                <a:schemeClr val="tx1"/>
              </a:solidFill>
              <a:latin typeface="AvantGarde" pitchFamily="34" charset="0"/>
              <a:ea typeface="宋体" pitchFamily="2" charset="-122"/>
            </a:endParaRPr>
          </a:p>
        </p:txBody>
      </p:sp>
      <p:sp>
        <p:nvSpPr>
          <p:cNvPr id="11" name="Text Box 30">
            <a:extLst>
              <a:ext uri="{FF2B5EF4-FFF2-40B4-BE49-F238E27FC236}">
                <a16:creationId xmlns:a16="http://schemas.microsoft.com/office/drawing/2014/main" id="{AD926431-C4E0-4676-B855-D73EE2A09F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© Copyright 1992–2004 by Deitel &amp; Associates, Inc. and Pearson Education Inc. All Rights Reserved</a:t>
            </a:r>
            <a:r>
              <a:rPr lang="en-US" altLang="zh-CN">
                <a:solidFill>
                  <a:schemeClr val="tx1"/>
                </a:solidFill>
                <a:latin typeface="AvantGarde" pitchFamily="34" charset="0"/>
                <a:ea typeface="宋体" pitchFamily="2" charset="-122"/>
              </a:rPr>
              <a:t>.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1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C0F5-CC60-4A58-B110-71E849CD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7BBE7-791B-47E0-8342-5D74B6392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9286-9FBD-4324-B4CF-37E96172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339E02-518C-45D4-AFEA-20FF5E86475A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4643B-B0CA-4F1F-B7DF-0676622B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3A957-2CC5-4C83-BC04-44A9E0CA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7999E-7031-42ED-94DE-C845CFFA06B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82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B0C1B-8D93-465F-BCFF-41798B385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A99D-FF1A-45BD-AAC1-C51920680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2DCF0-D048-4B37-9FD8-5FF8AE6C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3D3B3-07F5-4EA3-B17D-BBF195AEF26D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C259-4962-46D2-B0E4-9EA9A950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994C-4A19-4C0F-9F87-C2038701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08B66-D13B-4331-A839-75D7D9B9D9C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26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DAA1-91C1-4C5F-BDAF-DB5E286A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7DB8-FB8B-4B9E-8D4D-92B066231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8477-CC20-4B19-8C40-5C3108AA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B5869-6686-4410-86B5-DEDA700B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7A075-549C-4AF2-A490-06220BB4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53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0302-840F-4D7C-A473-8F1FA231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EAA85-2EB0-46D1-8E1D-33041FE1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A50A-DEF0-4838-965D-2E76434C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CB087-0400-4922-9F91-7DC9C4839E49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481AD-E714-4546-B61C-28522DCE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24374-8573-4A69-8B2D-46884D6B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8A58D-B9CE-4CA6-847A-291E9451A79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33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73E2-6CF0-4817-A81C-455BCFE3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7447-B2F6-496B-9572-086101E6A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FD9FF-A74B-4C54-961B-A95AFEDA0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CA999-851E-45D0-B22E-65845B3C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68D67-6EB7-4DC7-9727-8391EC2B56EB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63D65-6214-4D89-9B12-A1303BB8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6AFBC-A822-4087-96EA-8D612442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7AD23-FB29-4133-9724-124394767C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836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4298-9AF2-422D-B1EE-A63202D1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88915-ED0B-49F9-8A7E-97BC9A25C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DCCA7-A896-4ECA-8801-07EC748A3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CA394-0114-4A88-8527-45CD39E85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D45D6-DF9F-411C-8263-95475B58D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DC717-99B0-42A5-9016-36F5FE84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034FBC-27D4-4810-9F83-B836C1894235}" type="datetime1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3E3F6-1870-49CB-A56B-B66C9CC6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8AFB7-E09C-42AD-ACDD-82742BE2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AFB-95D9-4C50-9E69-CCF772E78D2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27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3A4D-7883-4BA4-A2EB-65827081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10DCD-0278-4783-9E0B-E62B9020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52B12-B03F-401A-B09A-22FF8A471D26}" type="datetime1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C42EA-D385-492C-BDEB-CE2972FE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570D7-30EE-450C-858E-17211BA9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7ACE5-6DCF-44B1-BCE5-AED4F1432B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67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67E85-4812-46FA-B55A-8C0346CB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FB567-7683-4806-A86E-0F37B1E5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409E3-4A1F-4B6F-A6B3-36992622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97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DCF0-48BD-4DDA-B92F-E29D6B92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CF3D-354D-4A6E-AF1B-E13A3F4A2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BFFEF-0518-4957-93D5-89857DDCB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CA3D9-AA64-4F05-84FA-0B1ED13A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43E961-2071-4164-A816-F9134ED2D6BA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A81AD-DB12-49BE-A4B7-61A1EEFF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C6E26-110D-432F-9EA4-F7542D48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F9606-3640-4612-B129-D14368C5360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64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2DCB-3EA8-4C02-A5BB-2D8C09FA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004F2-CF89-4A93-901F-8580E2416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AF3AE-E0F2-4DBA-8DA2-1FFC94CDF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D77BD-42F8-4BBF-93D1-C1BD19FA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EB93D-55FD-41C9-8418-0659BC3F3680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1D6FD-3EDE-4090-982B-7A76CCC5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39B87-141A-4F5C-AA21-79CB1692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7D8D7-F45D-4981-8A87-AE77D5099B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34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28140-F895-4F06-BF88-42CCEA25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7FC8D-C02F-4F4C-A012-39ECF4179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6592A-D9CF-46D3-92CD-2CD6BB05C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E1A3FC-59CE-474D-9569-50AD22CC8E28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76B21-0471-40FC-AD3A-A99860535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E1B8B-8F02-4176-8EF5-DB3DCA2D7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76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2133600" y="2057400"/>
            <a:ext cx="5943600" cy="803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2"/>
          <p:cNvSpPr txBox="1">
            <a:spLocks noChangeArrowheads="1"/>
          </p:cNvSpPr>
          <p:nvPr/>
        </p:nvSpPr>
        <p:spPr bwMode="auto">
          <a:xfrm>
            <a:off x="228600" y="1711485"/>
            <a:ext cx="8686800" cy="4917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marL="365125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lvl="1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600" b="1" kern="0" spc="-36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Capstone Project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lvl="1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200" b="1" kern="0" spc="-134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  Smart Cloud Quiz: Google Sheet Based Quiz Application</a:t>
            </a:r>
          </a:p>
          <a:p>
            <a:pPr lvl="1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2400" b="1" kern="0" spc="-134" dirty="0">
              <a:solidFill>
                <a:srgbClr val="C00000"/>
              </a:solidFill>
              <a:latin typeface="Times New Roman" pitchFamily="18" charset="0"/>
              <a:ea typeface="Inter Bold" pitchFamily="34" charset="-122"/>
              <a:cs typeface="Times New Roman" pitchFamily="18" charset="0"/>
            </a:endParaRPr>
          </a:p>
          <a:p>
            <a:pPr lvl="1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I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CSA3103 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and Security for Big</a:t>
            </a:r>
          </a:p>
          <a:p>
            <a:pPr lvl="1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GB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Applications</a:t>
            </a: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Supervisor						               Student Details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kern="0" spc="-36" dirty="0" err="1">
                <a:solidFill>
                  <a:srgbClr val="00206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Dr.Mahaveerakannan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 Shaik Nafeesa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Course Faculty                      		        192111182	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Saveetha School of Engineering               Saveetha School of Engineering 											</a:t>
            </a: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z="1400" b="1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altLang="zh-CN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02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par>
              <p:cTn id="2" fill="hold" nodeType="interactiveSeq">
                <p:stCondLst>
                  <p:cond delay="0"/>
                </p:stCondLst>
                <p:childTnLst>
                  <p:par>
                    <p:cTn id="3" fill="hold"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6"/>
                                    </p:pa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par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EF615-E30E-B764-BD16-0F63039FF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F2FC-E5B2-AE5E-6E22-9F5A7212E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149" y="1266228"/>
            <a:ext cx="7677150" cy="79216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Implementation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AA542-4EAD-F410-F97B-A1F8DF56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4F508A1-FF84-AA7E-845A-83EB48982C5E}"/>
              </a:ext>
            </a:extLst>
          </p:cNvPr>
          <p:cNvSpPr txBox="1">
            <a:spLocks/>
          </p:cNvSpPr>
          <p:nvPr/>
        </p:nvSpPr>
        <p:spPr>
          <a:xfrm>
            <a:off x="1169424" y="2971800"/>
            <a:ext cx="7086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CE4CCA09-9639-16A6-D7C9-B9840098B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EB819-F93F-8597-1B93-BA058C855526}"/>
              </a:ext>
            </a:extLst>
          </p:cNvPr>
          <p:cNvSpPr txBox="1"/>
          <p:nvPr/>
        </p:nvSpPr>
        <p:spPr>
          <a:xfrm>
            <a:off x="369324" y="2012495"/>
            <a:ext cx="8686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Google Sheets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Google Sheet to store quiz questions, options, correct answers, and user responses.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Quiz Interface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HTML, CSS, and JavaScript to create an interactive quiz interface.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Google Apps Script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scripts to fetch questions from Google Sheets and record user responses.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Quiz Logic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features like time limits, multiple-choice validation, and scoring mechanisms.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Authentication &amp; Security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Google OAuth for user authentication and set permissions for quiz access.</a:t>
            </a:r>
          </a:p>
        </p:txBody>
      </p:sp>
    </p:spTree>
    <p:extLst>
      <p:ext uri="{BB962C8B-B14F-4D97-AF65-F5344CB8AC3E}">
        <p14:creationId xmlns:p14="http://schemas.microsoft.com/office/powerpoint/2010/main" val="395381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71C00-6F7B-2261-6E6C-4088CACAE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9E518-3002-1556-41E2-67175535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956AE0-F0D5-69AE-525F-E478D3D5FE59}"/>
              </a:ext>
            </a:extLst>
          </p:cNvPr>
          <p:cNvSpPr txBox="1">
            <a:spLocks/>
          </p:cNvSpPr>
          <p:nvPr/>
        </p:nvSpPr>
        <p:spPr>
          <a:xfrm>
            <a:off x="1169424" y="2971800"/>
            <a:ext cx="7086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9E2502FD-60CB-9244-6236-1590D4A2E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594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5A49BCC-9873-36D1-8533-BD65BBDAD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47083"/>
            <a:ext cx="88392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Grading &amp; Response Storage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responses in Google Sheets and automate grading using Apps Script.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Tracking &amp; Analysis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Google Sheets formulas or Google Apps Script to generate reports.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Debugging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for UI responsiveness, security vulnerabilities, and functionality errors.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&amp; Hosting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the quiz app via Google Apps Script or host it using Firebase for better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🔟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&amp; Enhancements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user feedback,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results, and update the quiz features accordingly.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61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27D1D-D9D5-C693-6AAF-6B54B1FC8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2454-AB65-BA64-C616-B536CAB6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99883"/>
            <a:ext cx="7499350" cy="79216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Code Snippets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95E53-F62F-2B6C-76DD-C36C9C57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2EE589D5-8D5E-39A6-4C39-7E8BC0196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4A5639-5FCF-FE2B-AEE5-7B99DCA1C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043112"/>
            <a:ext cx="3353111" cy="4618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DA1DCA-42B2-D937-2F95-25FCC19A8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89" y="2064578"/>
            <a:ext cx="461493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8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00510-4608-79C8-D2FE-E184A111D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356A-2EBA-8634-4527-8E0FB938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74" y="1462882"/>
            <a:ext cx="7499350" cy="79216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8B97B-8927-241B-44D4-2849CE2B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35E452-D0E9-B3B6-A643-165BE82260D5}"/>
              </a:ext>
            </a:extLst>
          </p:cNvPr>
          <p:cNvSpPr txBox="1">
            <a:spLocks/>
          </p:cNvSpPr>
          <p:nvPr/>
        </p:nvSpPr>
        <p:spPr>
          <a:xfrm>
            <a:off x="1169424" y="2971800"/>
            <a:ext cx="7086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4FFA8179-CD80-0CCD-C542-BD2A2303D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3DFDF2-C8BD-9776-4243-DE10B0246C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7325"/>
            <a:ext cx="3847026" cy="36141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3E0360-D52E-943D-88BC-243AF2D22D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02" y="2377325"/>
            <a:ext cx="3951798" cy="36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75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850F2-D4A9-06D6-5E7F-CB00F3D2D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F66EF-B75D-94AA-A65A-EC758EBC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1A1D90-013C-F8BD-A0A5-23FBDAFFEB55}"/>
              </a:ext>
            </a:extLst>
          </p:cNvPr>
          <p:cNvSpPr txBox="1">
            <a:spLocks/>
          </p:cNvSpPr>
          <p:nvPr/>
        </p:nvSpPr>
        <p:spPr>
          <a:xfrm>
            <a:off x="1169424" y="2971800"/>
            <a:ext cx="7086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73B4653F-FF68-9953-3FA8-CBB41FE65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61284E-86F1-7937-866C-B475E0F0E7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28800"/>
            <a:ext cx="6934200" cy="349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6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0" y="1119982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152400" y="1828799"/>
            <a:ext cx="9144000" cy="4930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🚀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AI-Driven Adaptive Learning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AI-based question selection to personalize quizzes based on user performance.</a:t>
            </a:r>
          </a:p>
          <a:p>
            <a:pPr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Advanced Analytics &amp; Insights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AI/ML to provide in-depth performance analysis and predictive learning insights.</a:t>
            </a:r>
          </a:p>
          <a:p>
            <a:pPr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🔒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Enhanced Security Features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two-factor authentication, anti-cheating mechanisms, and blockchain-based verification.</a:t>
            </a:r>
          </a:p>
          <a:p>
            <a:pPr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🌍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Multi-Language &amp; Accessibility Support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to support multiple languages and accessibility features for a wider audience.</a:t>
            </a:r>
          </a:p>
          <a:p>
            <a:pPr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📡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Cloud-Based Scalability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cloud services (Firebase, AWS, or Google Cloud) for high-traffic handling.</a:t>
            </a:r>
          </a:p>
          <a:p>
            <a:pPr rtl="0"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799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93D50-552D-974C-5F73-EC1A3DAC7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44C7-B69F-264C-7C66-12332E5AD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73" y="1181638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E5EC7-53FD-298D-4D2A-1980E510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60519B2B-462F-2EF6-1EEE-81373084E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407422A-BFDB-985D-409E-572C7EEBE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48" y="1944935"/>
            <a:ext cx="8229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Smith, J., &amp; Taylor, K. (2023).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"Cloud-Based Assessment Systems: Security and Scalability Challenges."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Educational Technology &amp; Security, 19(2), 78-92.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Chen, L., &amp; Rao, P. (2022).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"Enhancing Online Quizzes with AES Encryption: A Security Perspective."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Cyber Education, 15(4), 112-130.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Davis, M. (2021).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"Adaptive Learning in Digital Assessments: AI-Driven Question Generation."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Smart Learning Technologies, 24(1), 45-63.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Wilson, R., &amp; Patel, A. (2020).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"Cloud-Based Quiz Platforms: A Comparative Analysis of Security Features."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 Education Review, 10(3), 150-168.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371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C3157-7F1F-188C-B3F1-28F5B1613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AutoShape 3">
            <a:extLst>
              <a:ext uri="{FF2B5EF4-FFF2-40B4-BE49-F238E27FC236}">
                <a16:creationId xmlns:a16="http://schemas.microsoft.com/office/drawing/2014/main" id="{7A5D601D-BE68-17DB-FCC0-4376D39C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057400"/>
            <a:ext cx="5943600" cy="803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2">
            <a:extLst>
              <a:ext uri="{FF2B5EF4-FFF2-40B4-BE49-F238E27FC236}">
                <a16:creationId xmlns:a16="http://schemas.microsoft.com/office/drawing/2014/main" id="{28448E52-6607-AA86-D9C1-F32BE45BC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90110"/>
            <a:ext cx="8686800" cy="696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marL="365125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					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7ACF84-A12F-38D8-43D2-C01D0239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z="1400" b="1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altLang="zh-CN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SSE-Computer Science and Engineering">
            <a:extLst>
              <a:ext uri="{FF2B5EF4-FFF2-40B4-BE49-F238E27FC236}">
                <a16:creationId xmlns:a16="http://schemas.microsoft.com/office/drawing/2014/main" id="{C462A528-6BF5-8FA2-29E7-05D279DF5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FD28E7-EA44-55BE-0093-B31BA0696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322" y="1720470"/>
            <a:ext cx="5664628" cy="502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Browser Security Threats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Techstack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Future Scope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2245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par>
              <p:cTn id="2" fill="hold" nodeType="interactiveSeq">
                <p:stCondLst>
                  <p:cond delay="0"/>
                </p:stCondLst>
                <p:childTnLst>
                  <p:par>
                    <p:cTn id="3" fill="hold"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6"/>
                                    </p:pa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par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8728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2F69CA5-56F0-233B-D064-9CCECFFB186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04800" y="1717327"/>
            <a:ext cx="8610600" cy="506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Flexible Assessments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Educators and organizations require cost-effective, accessible assessment tools without complex infrastructure.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Traditional Quiz Systems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Existing solutions often lack scalability, customization, and real-time data tracking, making them inefficient.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Sheets-Based Quiz Solution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Utilizes Google’s cloud ecosystem to streamline quiz management, automated grading, and real-time response tracking.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Seamless Data Storage &amp; Collaboration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Enables dynamic updates, instant response analysis, and automation using Google Apps Script.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Efficiency &amp; Security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Eliminates dependency on third-party platforms, reducing costs while ensuring secure and adaptable assessments.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Insights &amp; Analytics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Built-in analytics tools help educators and organizations derive valuable insights for better assessment strategies. </a:t>
            </a:r>
          </a:p>
        </p:txBody>
      </p:sp>
    </p:spTree>
    <p:extLst>
      <p:ext uri="{BB962C8B-B14F-4D97-AF65-F5344CB8AC3E}">
        <p14:creationId xmlns:p14="http://schemas.microsoft.com/office/powerpoint/2010/main" val="280446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5C37B-84F0-AB0F-3249-2E8E1F893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EC35-E5C4-F84A-2EAC-201C532E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285" y="1452895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CA590-B01D-419F-47AF-6D9CCA8B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0E761A5C-112A-F160-47B4-839C1A191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F22C532-0CBA-7F02-C74F-314E48FF9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06503"/>
            <a:ext cx="782273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quiz systems lack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scalability, adaptability, and 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making them inefficient for modern educational needs.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systems do not support seamless integration with cloud tools for real-time data synchronization and team collaboration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&amp; Infrastructure Challenges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Advanced quiz platforms often require expensive subscriptions or dedicated infrastructure, making them inaccessible for many users.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issues such 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weak authentication, minimal proctoring, and high risks of cheating or data breaches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remain prevalent. </a:t>
            </a:r>
          </a:p>
        </p:txBody>
      </p:sp>
    </p:spTree>
    <p:extLst>
      <p:ext uri="{BB962C8B-B14F-4D97-AF65-F5344CB8AC3E}">
        <p14:creationId xmlns:p14="http://schemas.microsoft.com/office/powerpoint/2010/main" val="114849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1260939"/>
            <a:ext cx="7499350" cy="79216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br>
              <a:rPr kumimoji="0" lang="en-US" altLang="en-US" sz="29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8F2BE45-BD62-699B-2EE4-95AB01B98BD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04800" y="1555006"/>
            <a:ext cx="85344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cloud-based quiz application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scalable, adaptive, and secure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modern learning assessments.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response tracking, automated grading, and seamless quiz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cloud technology.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assessment accuracy and efficiency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incorporating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adaptability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question sets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Strengthen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features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authentication, anti-cheating mechanisms, and encrypted data storage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costs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dependency on third-party platforms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leveraging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Sheets and Google Apps Script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seamless integration.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0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859" y="1135026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59" y="25396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BAC22E04-845C-683E-04AD-98C6E7E6F49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04800" y="2225914"/>
            <a:ext cx="9144000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Scalable and Adaptive Quiz System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Ensure the platform can handle large-scale assessments efficiently.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Assessment Tracking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 live response tracking and automated grading for instant feedback.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Security and Data Integrity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Integrate authentication mechanisms, anti-cheating features, and encrypted data storage.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Leverage Google Sheets for Seamless Integration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Utilize Google Apps Script to automate workflows, store quiz data, and enable collaboration.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Cost-Effectiveness and Accessibility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Reduce infrastructure costs while making assessments more flexible and widely available. </a:t>
            </a:r>
          </a:p>
        </p:txBody>
      </p:sp>
    </p:spTree>
    <p:extLst>
      <p:ext uri="{BB962C8B-B14F-4D97-AF65-F5344CB8AC3E}">
        <p14:creationId xmlns:p14="http://schemas.microsoft.com/office/powerpoint/2010/main" val="339177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CBA6E-6D34-EEF2-3DEF-5DFC31F6F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38F9-B3F5-9F93-8F41-C43254D4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02" y="1411410"/>
            <a:ext cx="7499350" cy="79216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Browser Security Threats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DEE04-DCEF-B52F-43BE-F83ED2A2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540D62-5E9A-37C3-33B6-3BA252C8C33C}"/>
              </a:ext>
            </a:extLst>
          </p:cNvPr>
          <p:cNvSpPr txBox="1">
            <a:spLocks/>
          </p:cNvSpPr>
          <p:nvPr/>
        </p:nvSpPr>
        <p:spPr>
          <a:xfrm>
            <a:off x="1169424" y="2971800"/>
            <a:ext cx="7086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F2A3E9E5-ADC7-204E-9494-5866758B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4AB3C9E-EF82-1E3B-992E-747E8872939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16300" y="2395781"/>
            <a:ext cx="811139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Attackers may create fake quiz links to trick users into entering sensitive information.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Weak permissions settings may allow unauthorized users to modify quiz questions or responses.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Leakage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Unsecured sharing settings in Google Sheets could expose quiz data to unintended users.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Man-in-the-Middle (MITM) Attacks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If users access the quiz over an unsecured network, hackers can intercept responses. </a:t>
            </a:r>
          </a:p>
        </p:txBody>
      </p:sp>
    </p:spTree>
    <p:extLst>
      <p:ext uri="{BB962C8B-B14F-4D97-AF65-F5344CB8AC3E}">
        <p14:creationId xmlns:p14="http://schemas.microsoft.com/office/powerpoint/2010/main" val="350565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A6110-6717-A7CC-F49B-09FF707F2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F02-7A19-A75C-C772-1FE99A9DC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242" y="1237297"/>
            <a:ext cx="7499350" cy="79216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b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85B98-CAB4-A0F8-2F14-758FB8E8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E7756F-F4F2-BCC1-49A4-F1AAC427BB75}"/>
              </a:ext>
            </a:extLst>
          </p:cNvPr>
          <p:cNvSpPr txBox="1">
            <a:spLocks/>
          </p:cNvSpPr>
          <p:nvPr/>
        </p:nvSpPr>
        <p:spPr>
          <a:xfrm>
            <a:off x="1169424" y="2971800"/>
            <a:ext cx="7086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CBDE6643-9510-7BD3-C12C-145EF7224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901055-F8B6-20CA-1559-84566A86E05E}"/>
              </a:ext>
            </a:extLst>
          </p:cNvPr>
          <p:cNvSpPr txBox="1"/>
          <p:nvPr/>
        </p:nvSpPr>
        <p:spPr>
          <a:xfrm>
            <a:off x="533400" y="2277217"/>
            <a:ext cx="82296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Customization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Most platforms provide fixed templates, restricting flexibility in quiz design, question types, and user interface modifications.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Limitations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Traditional quiz systems struggle to handle high traffic during large-scale assessments, causing performance issues.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User Experience Across Devices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Some quiz platforms do not optimize the interface for different screen sizes, leading to poor usability on mobile devices.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5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F5588-387D-B9F1-95CE-A1E47B549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0772-63C6-D531-3E2A-785C2C1F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1197413"/>
            <a:ext cx="7499350" cy="79216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Techstack</a:t>
            </a: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8D39E-96B1-C6BF-9972-EE532394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6DD410-938C-EC7B-7F33-0E48A2BA890D}"/>
              </a:ext>
            </a:extLst>
          </p:cNvPr>
          <p:cNvSpPr txBox="1">
            <a:spLocks/>
          </p:cNvSpPr>
          <p:nvPr/>
        </p:nvSpPr>
        <p:spPr>
          <a:xfrm>
            <a:off x="1169424" y="2971800"/>
            <a:ext cx="7086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868A9147-7A92-3F63-6EF8-548C222BD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4CB23A-51D8-5E00-27A9-0B5B35DC8EC4}"/>
              </a:ext>
            </a:extLst>
          </p:cNvPr>
          <p:cNvSpPr txBox="1"/>
          <p:nvPr/>
        </p:nvSpPr>
        <p:spPr>
          <a:xfrm>
            <a:off x="178824" y="1676400"/>
            <a:ext cx="90678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Structure of the quiz interface.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Styling and UI enhancements.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Dynamic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form validation, and API interactions.</a:t>
            </a: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&amp; Scripting: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🛠️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Apps Script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Automates quiz functionality, grading, and data handling within Google Sheets.</a:t>
            </a: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&amp; Storage: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Sheets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Stores quiz questions, user responses, and scores.</a:t>
            </a: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&amp; Security: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🔒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OAuth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User authentication for secure access.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📁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Drive Permissions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Controls access levels to quiz data.</a:t>
            </a: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&amp; Hosting: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☁️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Functions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(Optional) For additional backend processing.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3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6243</TotalTime>
  <Words>1242</Words>
  <Application>Microsoft Office PowerPoint</Application>
  <PresentationFormat>On-screen Show (4:3)</PresentationFormat>
  <Paragraphs>179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宋体</vt:lpstr>
      <vt:lpstr>Arial</vt:lpstr>
      <vt:lpstr>AvantGarde</vt:lpstr>
      <vt:lpstr>Calibri</vt:lpstr>
      <vt:lpstr>Calibri Light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Introduction</vt:lpstr>
      <vt:lpstr>Problem Statement</vt:lpstr>
      <vt:lpstr> Aim of the Project  </vt:lpstr>
      <vt:lpstr>Objectives</vt:lpstr>
      <vt:lpstr> Common Browser Security Threats </vt:lpstr>
      <vt:lpstr> RESEARCH GAP </vt:lpstr>
      <vt:lpstr>Techstack Used</vt:lpstr>
      <vt:lpstr>Implementation Steps</vt:lpstr>
      <vt:lpstr>PowerPoint Presentation</vt:lpstr>
      <vt:lpstr>Code Snippets</vt:lpstr>
      <vt:lpstr> Outputs </vt:lpstr>
      <vt:lpstr>PowerPoint Presentation</vt:lpstr>
      <vt:lpstr>Future Scope</vt:lpstr>
      <vt:lpstr>References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SK NAFEESA</cp:lastModifiedBy>
  <cp:revision>415</cp:revision>
  <dcterms:created xsi:type="dcterms:W3CDTF">2000-07-06T15:05:59Z</dcterms:created>
  <dcterms:modified xsi:type="dcterms:W3CDTF">2025-03-20T03:57:24Z</dcterms:modified>
</cp:coreProperties>
</file>