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86"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5143500" type="screen16x9"/>
  <p:notesSz cx="6858000" cy="9144000"/>
  <p:embeddedFontLst>
    <p:embeddedFont>
      <p:font typeface="Oswald" panose="020B0604020202020204" charset="0"/>
      <p:regular r:id="rId34"/>
      <p:bold r:id="rId35"/>
    </p:embeddedFont>
    <p:embeddedFont>
      <p:font typeface="Calibri" panose="020F0502020204030204" pitchFamily="34" charset="0"/>
      <p:regular r:id="rId36"/>
      <p:bold r:id="rId37"/>
      <p:italic r:id="rId38"/>
      <p:boldItalic r:id="rId39"/>
    </p:embeddedFont>
    <p:embeddedFont>
      <p:font typeface="Source Sans Pro" panose="020B0604020202020204" charset="0"/>
      <p:regular r:id="rId40"/>
      <p:bold r:id="rId41"/>
      <p:italic r:id="rId42"/>
      <p:boldItalic r:id="rId43"/>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259"/>
    <a:srgbClr val="AC9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F19678-2DA6-43CE-8E97-12FEA0AA71D1}">
  <a:tblStyle styleId="{4BF19678-2DA6-43CE-8E97-12FEA0AA71D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autoAdjust="0"/>
    <p:restoredTop sz="94660"/>
  </p:normalViewPr>
  <p:slideViewPr>
    <p:cSldViewPr snapToGrid="0">
      <p:cViewPr varScale="1">
        <p:scale>
          <a:sx n="93" d="100"/>
          <a:sy n="93"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3506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80981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7222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9" name="Shape 5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0905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1" name="Shape 5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8281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7" name="Shape 5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69654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0" name="Shape 5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94143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6" name="Shape 5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36443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3851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4" name="Shape 5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28810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73713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2" name="Shape 6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4593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92936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9" name="Shape 6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04286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6" name="Shape 6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77207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3" name="Shape 6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2872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0" name="Shape 6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6563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6" name="Shape 6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65015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2" name="Shape 6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73476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0" name="Shape 6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73262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Shape 9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8" name="Shape 9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41252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66042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4" name="Shape 4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423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9" name="Shape 4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75115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95276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1" name="Shape 5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11869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8" name="Shape 5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6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0974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1"/>
        <p:cNvGrpSpPr/>
        <p:nvPr/>
      </p:nvGrpSpPr>
      <p:grpSpPr>
        <a:xfrm>
          <a:off x="0" y="0"/>
          <a:ext cx="0" cy="0"/>
          <a:chOff x="0" y="0"/>
          <a:chExt cx="0" cy="0"/>
        </a:xfrm>
      </p:grpSpPr>
      <p:sp>
        <p:nvSpPr>
          <p:cNvPr id="32" name="Shape 32"/>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3" name="Shape 33"/>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4" name="Shape 34"/>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5" name="Shape 35"/>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 name="Shape 36"/>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 name="Shape 37"/>
          <p:cNvGrpSpPr/>
          <p:nvPr/>
        </p:nvGrpSpPr>
        <p:grpSpPr>
          <a:xfrm>
            <a:off x="-9525" y="2024075"/>
            <a:ext cx="9167825" cy="595300"/>
            <a:chOff x="-9525" y="4462475"/>
            <a:chExt cx="9167825" cy="595300"/>
          </a:xfrm>
        </p:grpSpPr>
        <p:sp>
          <p:nvSpPr>
            <p:cNvPr id="38" name="Shape 3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9" name="Shape 3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 name="Shape 41"/>
          <p:cNvGrpSpPr/>
          <p:nvPr/>
        </p:nvGrpSpPr>
        <p:grpSpPr>
          <a:xfrm>
            <a:off x="-42837" y="2005087"/>
            <a:ext cx="9229574" cy="642787"/>
            <a:chOff x="-42837" y="4443487"/>
            <a:chExt cx="9229574" cy="642787"/>
          </a:xfrm>
        </p:grpSpPr>
        <p:sp>
          <p:nvSpPr>
            <p:cNvPr id="42" name="Shape 4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 name="Shape 4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 name="Shape 4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5" name="Shape 4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7" name="Shape 4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8" name="Shape 4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9" name="Shape 4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0" name="Shape 5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1" name="Shape 5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6" name="Shape 5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7" name="Shape 5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8" name="Shape 5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9" name="Shape 5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0" name="Shape 6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1" name="Shape 6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2" name="Shape 6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3" name="Shape 6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4" name="Shape 6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5" name="Shape 6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6" name="Shape 6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67" name="Shape 67"/>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algn="r">
              <a:spcBef>
                <a:spcPts val="0"/>
              </a:spcBef>
              <a:buClr>
                <a:srgbClr val="FFFFFF"/>
              </a:buClr>
              <a:buSzPct val="100000"/>
              <a:defRPr sz="4800">
                <a:solidFill>
                  <a:srgbClr val="FFFFFF"/>
                </a:solidFill>
              </a:defRPr>
            </a:lvl1pPr>
            <a:lvl2pPr algn="r">
              <a:spcBef>
                <a:spcPts val="0"/>
              </a:spcBef>
              <a:buClr>
                <a:srgbClr val="FFFFFF"/>
              </a:buClr>
              <a:buSzPct val="100000"/>
              <a:defRPr sz="4800">
                <a:solidFill>
                  <a:srgbClr val="FFFFFF"/>
                </a:solidFill>
              </a:defRPr>
            </a:lvl2pPr>
            <a:lvl3pPr algn="r">
              <a:spcBef>
                <a:spcPts val="0"/>
              </a:spcBef>
              <a:buClr>
                <a:srgbClr val="FFFFFF"/>
              </a:buClr>
              <a:buSzPct val="100000"/>
              <a:defRPr sz="4800">
                <a:solidFill>
                  <a:srgbClr val="FFFFFF"/>
                </a:solidFill>
              </a:defRPr>
            </a:lvl3pPr>
            <a:lvl4pPr algn="r">
              <a:spcBef>
                <a:spcPts val="0"/>
              </a:spcBef>
              <a:buClr>
                <a:srgbClr val="FFFFFF"/>
              </a:buClr>
              <a:buSzPct val="100000"/>
              <a:defRPr sz="4800">
                <a:solidFill>
                  <a:srgbClr val="FFFFFF"/>
                </a:solidFill>
              </a:defRPr>
            </a:lvl4pPr>
            <a:lvl5pPr algn="r">
              <a:spcBef>
                <a:spcPts val="0"/>
              </a:spcBef>
              <a:buClr>
                <a:srgbClr val="FFFFFF"/>
              </a:buClr>
              <a:buSzPct val="100000"/>
              <a:defRPr sz="4800">
                <a:solidFill>
                  <a:srgbClr val="FFFFFF"/>
                </a:solidFill>
              </a:defRPr>
            </a:lvl5pPr>
            <a:lvl6pPr algn="r">
              <a:spcBef>
                <a:spcPts val="0"/>
              </a:spcBef>
              <a:buClr>
                <a:srgbClr val="FFFFFF"/>
              </a:buClr>
              <a:buSzPct val="100000"/>
              <a:defRPr sz="4800">
                <a:solidFill>
                  <a:srgbClr val="FFFFFF"/>
                </a:solidFill>
              </a:defRPr>
            </a:lvl6pPr>
            <a:lvl7pPr algn="r">
              <a:spcBef>
                <a:spcPts val="0"/>
              </a:spcBef>
              <a:buClr>
                <a:srgbClr val="FFFFFF"/>
              </a:buClr>
              <a:buSzPct val="100000"/>
              <a:defRPr sz="4800">
                <a:solidFill>
                  <a:srgbClr val="FFFFFF"/>
                </a:solidFill>
              </a:defRPr>
            </a:lvl7pPr>
            <a:lvl8pPr algn="r">
              <a:spcBef>
                <a:spcPts val="0"/>
              </a:spcBef>
              <a:buClr>
                <a:srgbClr val="FFFFFF"/>
              </a:buClr>
              <a:buSzPct val="100000"/>
              <a:defRPr sz="4800">
                <a:solidFill>
                  <a:srgbClr val="FFFFFF"/>
                </a:solidFill>
              </a:defRPr>
            </a:lvl8pPr>
            <a:lvl9pPr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ll graph">
    <p:spTree>
      <p:nvGrpSpPr>
        <p:cNvPr id="1" name="Shape 407"/>
        <p:cNvGrpSpPr/>
        <p:nvPr/>
      </p:nvGrpSpPr>
      <p:grpSpPr>
        <a:xfrm>
          <a:off x="0" y="0"/>
          <a:ext cx="0" cy="0"/>
          <a:chOff x="0" y="0"/>
          <a:chExt cx="0" cy="0"/>
        </a:xfrm>
      </p:grpSpPr>
      <p:sp>
        <p:nvSpPr>
          <p:cNvPr id="408" name="Shape 408"/>
          <p:cNvSpPr/>
          <p:nvPr/>
        </p:nvSpPr>
        <p:spPr>
          <a:xfrm>
            <a:off x="-20075" y="636775"/>
            <a:ext cx="9203950"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09" name="Shape 409"/>
          <p:cNvSpPr/>
          <p:nvPr/>
        </p:nvSpPr>
        <p:spPr>
          <a:xfrm>
            <a:off x="-33475" y="768100"/>
            <a:ext cx="9210650"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0" name="Shape 410"/>
          <p:cNvSpPr/>
          <p:nvPr/>
        </p:nvSpPr>
        <p:spPr>
          <a:xfrm rot="8100000">
            <a:off x="1847980" y="44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411" name="Shape 411"/>
          <p:cNvSpPr/>
          <p:nvPr/>
        </p:nvSpPr>
        <p:spPr>
          <a:xfrm rot="8100000">
            <a:off x="6038980" y="72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2" name="Shape 412"/>
          <p:cNvSpPr/>
          <p:nvPr/>
        </p:nvSpPr>
        <p:spPr>
          <a:xfrm rot="8100000">
            <a:off x="7181980" y="76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413" name="Shape 413"/>
          <p:cNvGrpSpPr/>
          <p:nvPr/>
        </p:nvGrpSpPr>
        <p:grpSpPr>
          <a:xfrm>
            <a:off x="-9525" y="652475"/>
            <a:ext cx="9167825" cy="595300"/>
            <a:chOff x="-9525" y="4462475"/>
            <a:chExt cx="9167825" cy="595300"/>
          </a:xfrm>
        </p:grpSpPr>
        <p:sp>
          <p:nvSpPr>
            <p:cNvPr id="414" name="Shape 41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15" name="Shape 41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6" name="Shape 41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7" name="Shape 417"/>
          <p:cNvGrpSpPr/>
          <p:nvPr/>
        </p:nvGrpSpPr>
        <p:grpSpPr>
          <a:xfrm>
            <a:off x="-42837" y="633487"/>
            <a:ext cx="9229574" cy="642787"/>
            <a:chOff x="-42837" y="4443487"/>
            <a:chExt cx="9229574" cy="642787"/>
          </a:xfrm>
        </p:grpSpPr>
        <p:sp>
          <p:nvSpPr>
            <p:cNvPr id="418" name="Shape 41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19" name="Shape 41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0" name="Shape 42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1" name="Shape 42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2" name="Shape 42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3" name="Shape 42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4" name="Shape 42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5" name="Shape 42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6" name="Shape 42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7" name="Shape 42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8" name="Shape 42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9" name="Shape 42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0" name="Shape 43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1" name="Shape 43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2" name="Shape 43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3" name="Shape 43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4" name="Shape 43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5" name="Shape 43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6" name="Shape 43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7" name="Shape 43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8" name="Shape 43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9" name="Shape 43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0" name="Shape 44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1" name="Shape 44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2" name="Shape 44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443" name="Shape 443"/>
          <p:cNvSpPr/>
          <p:nvPr/>
        </p:nvSpPr>
        <p:spPr>
          <a:xfrm>
            <a:off x="2990700" y="77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4" name="Shape 444"/>
          <p:cNvSpPr/>
          <p:nvPr/>
        </p:nvSpPr>
        <p:spPr>
          <a:xfrm>
            <a:off x="1085700" y="106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5" name="Shape 445"/>
          <p:cNvSpPr/>
          <p:nvPr/>
        </p:nvSpPr>
        <p:spPr>
          <a:xfrm>
            <a:off x="4895700" y="70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6" name="Shape 446"/>
          <p:cNvSpPr/>
          <p:nvPr/>
        </p:nvSpPr>
        <p:spPr>
          <a:xfrm rot="8100000">
            <a:off x="8699949" y="51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4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2"/>
        <p:cNvGrpSpPr/>
        <p:nvPr/>
      </p:nvGrpSpPr>
      <p:grpSpPr>
        <a:xfrm>
          <a:off x="0" y="0"/>
          <a:ext cx="0" cy="0"/>
          <a:chOff x="0" y="0"/>
          <a:chExt cx="0" cy="0"/>
        </a:xfrm>
      </p:grpSpPr>
      <p:sp>
        <p:nvSpPr>
          <p:cNvPr id="73" name="Shape 7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4" name="Shape 7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5" name="Shape 7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76" name="Shape 7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 name="Shape 7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78" name="Shape 78"/>
          <p:cNvGrpSpPr/>
          <p:nvPr/>
        </p:nvGrpSpPr>
        <p:grpSpPr>
          <a:xfrm>
            <a:off x="-9525" y="2024075"/>
            <a:ext cx="9167825" cy="595300"/>
            <a:chOff x="-9525" y="4462475"/>
            <a:chExt cx="9167825" cy="595300"/>
          </a:xfrm>
        </p:grpSpPr>
        <p:sp>
          <p:nvSpPr>
            <p:cNvPr id="79" name="Shape 7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0" name="Shape 8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2" name="Shape 82"/>
          <p:cNvGrpSpPr/>
          <p:nvPr/>
        </p:nvGrpSpPr>
        <p:grpSpPr>
          <a:xfrm>
            <a:off x="-42837" y="2005087"/>
            <a:ext cx="9229574" cy="642787"/>
            <a:chOff x="-42837" y="4443487"/>
            <a:chExt cx="9229574" cy="642787"/>
          </a:xfrm>
        </p:grpSpPr>
        <p:sp>
          <p:nvSpPr>
            <p:cNvPr id="83" name="Shape 8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4" name="Shape 8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5" name="Shape 8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6" name="Shape 8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7" name="Shape 8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8" name="Shape 8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9" name="Shape 8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0" name="Shape 9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1" name="Shape 9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2" name="Shape 9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3" name="Shape 9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4" name="Shape 9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5" name="Shape 9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6" name="Shape 9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7" name="Shape 9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8" name="Shape 9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9" name="Shape 9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0" name="Shape 10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1" name="Shape 10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2" name="Shape 10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3" name="Shape 10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4" name="Shape 10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5" name="Shape 10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6" name="Shape 10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7" name="Shape 10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08" name="Shape 10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9" name="Shape 10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0" name="Shape 11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txBox="1">
            <a:spLocks noGrp="1"/>
          </p:cNvSpPr>
          <p:nvPr>
            <p:ph type="ctrTitle"/>
          </p:nvPr>
        </p:nvSpPr>
        <p:spPr>
          <a:xfrm>
            <a:off x="2309350" y="3031150"/>
            <a:ext cx="5214599" cy="1159799"/>
          </a:xfrm>
          <a:prstGeom prst="rect">
            <a:avLst/>
          </a:prstGeom>
        </p:spPr>
        <p:txBody>
          <a:bodyPr lIns="91425" tIns="91425" rIns="91425" bIns="91425" anchor="b" anchorCtr="0"/>
          <a:lstStyle>
            <a:lvl1pPr algn="r" rtl="0">
              <a:spcBef>
                <a:spcPts val="0"/>
              </a:spcBef>
              <a:buClr>
                <a:srgbClr val="FFFFFF"/>
              </a:buClr>
              <a:buSzPct val="100000"/>
              <a:defRPr sz="3600">
                <a:solidFill>
                  <a:srgbClr val="FFFFFF"/>
                </a:solidFill>
              </a:defRPr>
            </a:lvl1pPr>
            <a:lvl2pPr algn="r" rtl="0">
              <a:spcBef>
                <a:spcPts val="0"/>
              </a:spcBef>
              <a:buClr>
                <a:srgbClr val="FFFFFF"/>
              </a:buClr>
              <a:buSzPct val="100000"/>
              <a:defRPr sz="3600">
                <a:solidFill>
                  <a:srgbClr val="FFFFFF"/>
                </a:solidFill>
              </a:defRPr>
            </a:lvl2pPr>
            <a:lvl3pPr algn="r" rtl="0">
              <a:spcBef>
                <a:spcPts val="0"/>
              </a:spcBef>
              <a:buClr>
                <a:srgbClr val="FFFFFF"/>
              </a:buClr>
              <a:buSzPct val="100000"/>
              <a:defRPr sz="3600">
                <a:solidFill>
                  <a:srgbClr val="FFFFFF"/>
                </a:solidFill>
              </a:defRPr>
            </a:lvl3pPr>
            <a:lvl4pPr algn="r" rtl="0">
              <a:spcBef>
                <a:spcPts val="0"/>
              </a:spcBef>
              <a:buClr>
                <a:srgbClr val="FFFFFF"/>
              </a:buClr>
              <a:buSzPct val="100000"/>
              <a:defRPr sz="3600">
                <a:solidFill>
                  <a:srgbClr val="FFFFFF"/>
                </a:solidFill>
              </a:defRPr>
            </a:lvl4pPr>
            <a:lvl5pPr algn="r" rtl="0">
              <a:spcBef>
                <a:spcPts val="0"/>
              </a:spcBef>
              <a:buClr>
                <a:srgbClr val="FFFFFF"/>
              </a:buClr>
              <a:buSzPct val="100000"/>
              <a:defRPr sz="3600">
                <a:solidFill>
                  <a:srgbClr val="FFFFFF"/>
                </a:solidFill>
              </a:defRPr>
            </a:lvl5pPr>
            <a:lvl6pPr algn="r" rtl="0">
              <a:spcBef>
                <a:spcPts val="0"/>
              </a:spcBef>
              <a:buClr>
                <a:srgbClr val="FFFFFF"/>
              </a:buClr>
              <a:buSzPct val="100000"/>
              <a:defRPr sz="3600">
                <a:solidFill>
                  <a:srgbClr val="FFFFFF"/>
                </a:solidFill>
              </a:defRPr>
            </a:lvl6pPr>
            <a:lvl7pPr algn="r" rtl="0">
              <a:spcBef>
                <a:spcPts val="0"/>
              </a:spcBef>
              <a:buClr>
                <a:srgbClr val="FFFFFF"/>
              </a:buClr>
              <a:buSzPct val="100000"/>
              <a:defRPr sz="3600">
                <a:solidFill>
                  <a:srgbClr val="FFFFFF"/>
                </a:solidFill>
              </a:defRPr>
            </a:lvl7pPr>
            <a:lvl8pPr algn="r" rtl="0">
              <a:spcBef>
                <a:spcPts val="0"/>
              </a:spcBef>
              <a:buClr>
                <a:srgbClr val="FFFFFF"/>
              </a:buClr>
              <a:buSzPct val="100000"/>
              <a:defRPr sz="3600">
                <a:solidFill>
                  <a:srgbClr val="FFFFFF"/>
                </a:solidFill>
              </a:defRPr>
            </a:lvl8pPr>
            <a:lvl9pPr algn="r" rtl="0">
              <a:spcBef>
                <a:spcPts val="0"/>
              </a:spcBef>
              <a:buClr>
                <a:srgbClr val="FFFFFF"/>
              </a:buClr>
              <a:buSzPct val="100000"/>
              <a:defRPr sz="3600">
                <a:solidFill>
                  <a:srgbClr val="FFFFFF"/>
                </a:solidFill>
              </a:defRPr>
            </a:lvl9pPr>
          </a:lstStyle>
          <a:p>
            <a:endParaRPr/>
          </a:p>
        </p:txBody>
      </p:sp>
      <p:sp>
        <p:nvSpPr>
          <p:cNvPr id="113" name="Shape 113"/>
          <p:cNvSpPr txBox="1">
            <a:spLocks noGrp="1"/>
          </p:cNvSpPr>
          <p:nvPr>
            <p:ph type="subTitle" idx="1"/>
          </p:nvPr>
        </p:nvSpPr>
        <p:spPr>
          <a:xfrm>
            <a:off x="2309440" y="4059250"/>
            <a:ext cx="5214599" cy="784799"/>
          </a:xfrm>
          <a:prstGeom prst="rect">
            <a:avLst/>
          </a:prstGeom>
        </p:spPr>
        <p:txBody>
          <a:bodyPr lIns="91425" tIns="91425" rIns="91425" bIns="91425" anchor="t" anchorCtr="0"/>
          <a:lstStyle>
            <a:lvl1pPr algn="r" rtl="0">
              <a:spcBef>
                <a:spcPts val="0"/>
              </a:spcBef>
              <a:buClr>
                <a:srgbClr val="FFFFFF"/>
              </a:buClr>
              <a:buNone/>
              <a:defRPr>
                <a:solidFill>
                  <a:srgbClr val="FFFFFF"/>
                </a:solidFill>
              </a:defRPr>
            </a:lvl1pPr>
            <a:lvl2pPr algn="r" rtl="0">
              <a:spcBef>
                <a:spcPts val="0"/>
              </a:spcBef>
              <a:buClr>
                <a:srgbClr val="FFFFFF"/>
              </a:buClr>
              <a:buSzPct val="100000"/>
              <a:buNone/>
              <a:defRPr sz="3000">
                <a:solidFill>
                  <a:srgbClr val="FFFFFF"/>
                </a:solidFill>
              </a:defRPr>
            </a:lvl2pPr>
            <a:lvl3pPr algn="r" rtl="0">
              <a:spcBef>
                <a:spcPts val="0"/>
              </a:spcBef>
              <a:buClr>
                <a:srgbClr val="FFFFFF"/>
              </a:buClr>
              <a:buSzPct val="100000"/>
              <a:buNone/>
              <a:defRPr sz="3000">
                <a:solidFill>
                  <a:srgbClr val="FFFFFF"/>
                </a:solidFill>
              </a:defRPr>
            </a:lvl3pPr>
            <a:lvl4pPr algn="r" rtl="0">
              <a:spcBef>
                <a:spcPts val="0"/>
              </a:spcBef>
              <a:buClr>
                <a:srgbClr val="FFFFFF"/>
              </a:buClr>
              <a:buSzPct val="100000"/>
              <a:buNone/>
              <a:defRPr sz="3000">
                <a:solidFill>
                  <a:srgbClr val="FFFFFF"/>
                </a:solidFill>
              </a:defRPr>
            </a:lvl4pPr>
            <a:lvl5pPr algn="r" rtl="0">
              <a:spcBef>
                <a:spcPts val="0"/>
              </a:spcBef>
              <a:buClr>
                <a:srgbClr val="FFFFFF"/>
              </a:buClr>
              <a:buSzPct val="100000"/>
              <a:buNone/>
              <a:defRPr sz="3000">
                <a:solidFill>
                  <a:srgbClr val="FFFFFF"/>
                </a:solidFill>
              </a:defRPr>
            </a:lvl5pPr>
            <a:lvl6pPr algn="r" rtl="0">
              <a:spcBef>
                <a:spcPts val="0"/>
              </a:spcBef>
              <a:buClr>
                <a:srgbClr val="FFFFFF"/>
              </a:buClr>
              <a:buSzPct val="100000"/>
              <a:buNone/>
              <a:defRPr sz="3000">
                <a:solidFill>
                  <a:srgbClr val="FFFFFF"/>
                </a:solidFill>
              </a:defRPr>
            </a:lvl6pPr>
            <a:lvl7pPr algn="r" rtl="0">
              <a:spcBef>
                <a:spcPts val="0"/>
              </a:spcBef>
              <a:buClr>
                <a:srgbClr val="FFFFFF"/>
              </a:buClr>
              <a:buSzPct val="100000"/>
              <a:buNone/>
              <a:defRPr sz="3000">
                <a:solidFill>
                  <a:srgbClr val="FFFFFF"/>
                </a:solidFill>
              </a:defRPr>
            </a:lvl7pPr>
            <a:lvl8pPr algn="r" rtl="0">
              <a:spcBef>
                <a:spcPts val="0"/>
              </a:spcBef>
              <a:buClr>
                <a:srgbClr val="FFFFFF"/>
              </a:buClr>
              <a:buSzPct val="100000"/>
              <a:buNone/>
              <a:defRPr sz="3000">
                <a:solidFill>
                  <a:srgbClr val="FFFFFF"/>
                </a:solidFill>
              </a:defRPr>
            </a:lvl8pPr>
            <a:lvl9pPr algn="r"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1519975" y="2161800"/>
            <a:ext cx="6104099" cy="819899"/>
          </a:xfrm>
          <a:prstGeom prst="rect">
            <a:avLst/>
          </a:prstGeom>
        </p:spPr>
        <p:txBody>
          <a:bodyPr lIns="91425" tIns="91425" rIns="91425" bIns="91425" anchor="ctr" anchorCtr="0"/>
          <a:lstStyle>
            <a:lvl1pPr algn="ctr" rtl="0">
              <a:spcBef>
                <a:spcPts val="0"/>
              </a:spcBef>
              <a:buSzPct val="100000"/>
              <a:defRPr sz="3000" i="1"/>
            </a:lvl1pPr>
            <a:lvl2pPr algn="ctr" rtl="0">
              <a:spcBef>
                <a:spcPts val="0"/>
              </a:spcBef>
              <a:buSzPct val="100000"/>
              <a:defRPr sz="3000" i="1"/>
            </a:lvl2pPr>
            <a:lvl3pPr algn="ctr" rtl="0">
              <a:spcBef>
                <a:spcPts val="0"/>
              </a:spcBef>
              <a:buSzPct val="100000"/>
              <a:defRPr sz="3000" i="1"/>
            </a:lvl3pPr>
            <a:lvl4pPr algn="ctr" rtl="0">
              <a:spcBef>
                <a:spcPts val="0"/>
              </a:spcBef>
              <a:buSzPct val="100000"/>
              <a:defRPr sz="3000" i="1"/>
            </a:lvl4pPr>
            <a:lvl5pPr algn="ctr" rtl="0">
              <a:spcBef>
                <a:spcPts val="0"/>
              </a:spcBef>
              <a:buSzPct val="100000"/>
              <a:defRPr sz="3000" i="1"/>
            </a:lvl5pPr>
            <a:lvl6pPr algn="ctr" rtl="0">
              <a:spcBef>
                <a:spcPts val="0"/>
              </a:spcBef>
              <a:buSzPct val="100000"/>
              <a:defRPr sz="3000" i="1"/>
            </a:lvl6pPr>
            <a:lvl7pPr algn="ctr" rtl="0">
              <a:spcBef>
                <a:spcPts val="0"/>
              </a:spcBef>
              <a:buSzPct val="100000"/>
              <a:defRPr sz="3000" i="1"/>
            </a:lvl7pPr>
            <a:lvl8pPr algn="ctr" rtl="0">
              <a:spcBef>
                <a:spcPts val="0"/>
              </a:spcBef>
              <a:buSzPct val="100000"/>
              <a:defRPr sz="3000" i="1"/>
            </a:lvl8pPr>
            <a:lvl9pPr algn="ctr">
              <a:spcBef>
                <a:spcPts val="0"/>
              </a:spcBef>
              <a:buSzPct val="100000"/>
              <a:defRPr sz="3000" i="1"/>
            </a:lvl9pPr>
          </a:lstStyle>
          <a:p>
            <a:endParaRPr/>
          </a:p>
        </p:txBody>
      </p:sp>
      <p:sp>
        <p:nvSpPr>
          <p:cNvPr id="116" name="Shape 116"/>
          <p:cNvSpPr txBox="1"/>
          <p:nvPr/>
        </p:nvSpPr>
        <p:spPr>
          <a:xfrm>
            <a:off x="3593400" y="552768"/>
            <a:ext cx="1957200" cy="653699"/>
          </a:xfrm>
          <a:prstGeom prst="rect">
            <a:avLst/>
          </a:prstGeom>
          <a:noFill/>
          <a:ln>
            <a:noFill/>
          </a:ln>
        </p:spPr>
        <p:txBody>
          <a:bodyPr lIns="91425" tIns="91425" rIns="91425" bIns="91425" anchor="t" anchorCtr="0">
            <a:noAutofit/>
          </a:bodyPr>
          <a:lstStyle/>
          <a:p>
            <a:pPr algn="ctr">
              <a:spcBef>
                <a:spcPts val="0"/>
              </a:spcBef>
              <a:buNone/>
            </a:pPr>
            <a:r>
              <a:rPr lang="en" sz="9600">
                <a:solidFill>
                  <a:srgbClr val="00CEF6"/>
                </a:solidFill>
              </a:rPr>
              <a:t>“</a:t>
            </a:r>
          </a:p>
        </p:txBody>
      </p:sp>
      <p:sp>
        <p:nvSpPr>
          <p:cNvPr id="117" name="Shape 117"/>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8" name="Shape 118"/>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19" name="Shape 119"/>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120" name="Shape 120"/>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1" name="Shape 121"/>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122" name="Shape 122"/>
          <p:cNvGrpSpPr/>
          <p:nvPr/>
        </p:nvGrpSpPr>
        <p:grpSpPr>
          <a:xfrm>
            <a:off x="-9525" y="4462475"/>
            <a:ext cx="9167825" cy="595300"/>
            <a:chOff x="-9525" y="4462475"/>
            <a:chExt cx="9167825" cy="595300"/>
          </a:xfrm>
        </p:grpSpPr>
        <p:sp>
          <p:nvSpPr>
            <p:cNvPr id="123" name="Shape 12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24" name="Shape 12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25" name="Shape 12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26" name="Shape 126"/>
          <p:cNvGrpSpPr/>
          <p:nvPr/>
        </p:nvGrpSpPr>
        <p:grpSpPr>
          <a:xfrm>
            <a:off x="-42837" y="4443487"/>
            <a:ext cx="9229574" cy="642787"/>
            <a:chOff x="-42837" y="4443487"/>
            <a:chExt cx="9229574" cy="642787"/>
          </a:xfrm>
        </p:grpSpPr>
        <p:sp>
          <p:nvSpPr>
            <p:cNvPr id="127" name="Shape 127"/>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28" name="Shape 128"/>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29" name="Shape 129"/>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0" name="Shape 130"/>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1" name="Shape 131"/>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2" name="Shape 132"/>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3" name="Shape 133"/>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4" name="Shape 134"/>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5" name="Shape 135"/>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6" name="Shape 136"/>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7" name="Shape 137"/>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8" name="Shape 138"/>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9" name="Shape 139"/>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0" name="Shape 140"/>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1" name="Shape 141"/>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2" name="Shape 142"/>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3" name="Shape 143"/>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4" name="Shape 144"/>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5" name="Shape 145"/>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6" name="Shape 146"/>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7" name="Shape 147"/>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8" name="Shape 148"/>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9" name="Shape 149"/>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50" name="Shape 150"/>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51" name="Shape 151"/>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52" name="Shape 152"/>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3" name="Shape 153"/>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4" name="Shape 154"/>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5" name="Shape 155"/>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8" name="Shape 158"/>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9" name="Shape 15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0" name="Shape 16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1" name="Shape 16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162" name="Shape 16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3" name="Shape 16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164" name="Shape 164"/>
          <p:cNvGrpSpPr/>
          <p:nvPr/>
        </p:nvGrpSpPr>
        <p:grpSpPr>
          <a:xfrm>
            <a:off x="-9525" y="4462475"/>
            <a:ext cx="9167825" cy="595300"/>
            <a:chOff x="-9525" y="4462475"/>
            <a:chExt cx="9167825" cy="595300"/>
          </a:xfrm>
        </p:grpSpPr>
        <p:sp>
          <p:nvSpPr>
            <p:cNvPr id="165" name="Shape 16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6" name="Shape 16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8" name="Shape 168"/>
          <p:cNvGrpSpPr/>
          <p:nvPr/>
        </p:nvGrpSpPr>
        <p:grpSpPr>
          <a:xfrm>
            <a:off x="-42837" y="4443487"/>
            <a:ext cx="9229574" cy="642787"/>
            <a:chOff x="-42837" y="4443487"/>
            <a:chExt cx="9229574" cy="642787"/>
          </a:xfrm>
        </p:grpSpPr>
        <p:sp>
          <p:nvSpPr>
            <p:cNvPr id="169" name="Shape 16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0" name="Shape 17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1" name="Shape 17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2" name="Shape 17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3" name="Shape 17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4" name="Shape 17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5" name="Shape 17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6" name="Shape 17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7" name="Shape 17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8" name="Shape 17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9" name="Shape 17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0" name="Shape 18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1" name="Shape 18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2" name="Shape 18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3" name="Shape 18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4" name="Shape 18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5" name="Shape 18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6" name="Shape 18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7" name="Shape 18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8" name="Shape 18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9" name="Shape 18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0" name="Shape 19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1" name="Shape 19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2" name="Shape 19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3" name="Shape 19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94" name="Shape 19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5" name="Shape 19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6" name="Shape 19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7" name="Shape 19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0" name="Shape 200"/>
          <p:cNvSpPr txBox="1">
            <a:spLocks noGrp="1"/>
          </p:cNvSpPr>
          <p:nvPr>
            <p:ph type="body" idx="1"/>
          </p:nvPr>
        </p:nvSpPr>
        <p:spPr>
          <a:xfrm>
            <a:off x="1131500" y="1552950"/>
            <a:ext cx="3339899" cy="2665799"/>
          </a:xfrm>
          <a:prstGeom prst="rect">
            <a:avLst/>
          </a:prstGeom>
        </p:spPr>
        <p:txBody>
          <a:bodyPr lIns="91425" tIns="91425" rIns="91425" bIns="91425" anchor="t" anchorCtr="0"/>
          <a:lstStyle>
            <a:lvl1pPr>
              <a:spcBef>
                <a:spcPts val="0"/>
              </a:spcBef>
              <a:buSzPct val="100000"/>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1" name="Shape 201"/>
          <p:cNvSpPr txBox="1">
            <a:spLocks noGrp="1"/>
          </p:cNvSpPr>
          <p:nvPr>
            <p:ph type="body" idx="2"/>
          </p:nvPr>
        </p:nvSpPr>
        <p:spPr>
          <a:xfrm>
            <a:off x="4672562" y="1552950"/>
            <a:ext cx="3339899" cy="2665799"/>
          </a:xfrm>
          <a:prstGeom prst="rect">
            <a:avLst/>
          </a:prstGeom>
        </p:spPr>
        <p:txBody>
          <a:bodyPr lIns="91425" tIns="91425" rIns="91425" bIns="91425" anchor="t" anchorCtr="0"/>
          <a:lstStyle>
            <a:lvl1pPr>
              <a:spcBef>
                <a:spcPts val="0"/>
              </a:spcBef>
              <a:buSzPct val="100000"/>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2" name="Shape 202"/>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3" name="Shape 203"/>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4" name="Shape 204"/>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205" name="Shape 205"/>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6" name="Shape 206"/>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207" name="Shape 207"/>
          <p:cNvGrpSpPr/>
          <p:nvPr/>
        </p:nvGrpSpPr>
        <p:grpSpPr>
          <a:xfrm>
            <a:off x="-9525" y="4462475"/>
            <a:ext cx="9167825" cy="595300"/>
            <a:chOff x="-9525" y="4462475"/>
            <a:chExt cx="9167825" cy="595300"/>
          </a:xfrm>
        </p:grpSpPr>
        <p:sp>
          <p:nvSpPr>
            <p:cNvPr id="208" name="Shape 20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09" name="Shape 20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1" name="Shape 211"/>
          <p:cNvGrpSpPr/>
          <p:nvPr/>
        </p:nvGrpSpPr>
        <p:grpSpPr>
          <a:xfrm>
            <a:off x="-42837" y="4443487"/>
            <a:ext cx="9229574" cy="642787"/>
            <a:chOff x="-42837" y="4443487"/>
            <a:chExt cx="9229574" cy="642787"/>
          </a:xfrm>
        </p:grpSpPr>
        <p:sp>
          <p:nvSpPr>
            <p:cNvPr id="212" name="Shape 21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3" name="Shape 21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4" name="Shape 21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5" name="Shape 21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6" name="Shape 21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7" name="Shape 21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8" name="Shape 21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9" name="Shape 21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0" name="Shape 22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1" name="Shape 22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2" name="Shape 22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3" name="Shape 22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4" name="Shape 22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5" name="Shape 22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6" name="Shape 22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7" name="Shape 22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8" name="Shape 22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9" name="Shape 22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0" name="Shape 23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1" name="Shape 23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2" name="Shape 23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3" name="Shape 23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4" name="Shape 23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5" name="Shape 23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6" name="Shape 23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237" name="Shape 237"/>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8" name="Shape 238"/>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9" name="Shape 239"/>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0" name="Shape 240"/>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047750" y="634125"/>
            <a:ext cx="6996600" cy="7158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3" name="Shape 243"/>
          <p:cNvSpPr txBox="1">
            <a:spLocks noGrp="1"/>
          </p:cNvSpPr>
          <p:nvPr>
            <p:ph type="body" idx="1"/>
          </p:nvPr>
        </p:nvSpPr>
        <p:spPr>
          <a:xfrm>
            <a:off x="705900" y="1626600"/>
            <a:ext cx="2471699" cy="3299399"/>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244" name="Shape 244"/>
          <p:cNvSpPr txBox="1">
            <a:spLocks noGrp="1"/>
          </p:cNvSpPr>
          <p:nvPr>
            <p:ph type="body" idx="2"/>
          </p:nvPr>
        </p:nvSpPr>
        <p:spPr>
          <a:xfrm>
            <a:off x="3304125" y="1626600"/>
            <a:ext cx="2471699" cy="3299399"/>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245" name="Shape 245"/>
          <p:cNvSpPr txBox="1">
            <a:spLocks noGrp="1"/>
          </p:cNvSpPr>
          <p:nvPr>
            <p:ph type="body" idx="3"/>
          </p:nvPr>
        </p:nvSpPr>
        <p:spPr>
          <a:xfrm>
            <a:off x="5902350" y="1626600"/>
            <a:ext cx="2471699" cy="3299399"/>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246" name="Shape 246"/>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7" name="Shape 247"/>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8" name="Shape 248"/>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249" name="Shape 249"/>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0" name="Shape 250"/>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251" name="Shape 251"/>
          <p:cNvGrpSpPr/>
          <p:nvPr/>
        </p:nvGrpSpPr>
        <p:grpSpPr>
          <a:xfrm>
            <a:off x="-9525" y="4462475"/>
            <a:ext cx="9167825" cy="595300"/>
            <a:chOff x="-9525" y="4462475"/>
            <a:chExt cx="9167825" cy="595300"/>
          </a:xfrm>
        </p:grpSpPr>
        <p:sp>
          <p:nvSpPr>
            <p:cNvPr id="252" name="Shape 252"/>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53" name="Shape 253"/>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54" name="Shape 254"/>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55" name="Shape 255"/>
          <p:cNvGrpSpPr/>
          <p:nvPr/>
        </p:nvGrpSpPr>
        <p:grpSpPr>
          <a:xfrm>
            <a:off x="-42837" y="4443487"/>
            <a:ext cx="9229574" cy="642787"/>
            <a:chOff x="-42837" y="4443487"/>
            <a:chExt cx="9229574" cy="642787"/>
          </a:xfrm>
        </p:grpSpPr>
        <p:sp>
          <p:nvSpPr>
            <p:cNvPr id="256" name="Shape 256"/>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57" name="Shape 257"/>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58" name="Shape 258"/>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59" name="Shape 259"/>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0" name="Shape 260"/>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1" name="Shape 261"/>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2" name="Shape 262"/>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3" name="Shape 263"/>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4" name="Shape 264"/>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5" name="Shape 265"/>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6" name="Shape 266"/>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7" name="Shape 267"/>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8" name="Shape 268"/>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9" name="Shape 269"/>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0" name="Shape 270"/>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1" name="Shape 271"/>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2" name="Shape 272"/>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3" name="Shape 273"/>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4" name="Shape 274"/>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5" name="Shape 275"/>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6" name="Shape 276"/>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7" name="Shape 277"/>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8" name="Shape 278"/>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9" name="Shape 279"/>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80" name="Shape 280"/>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281" name="Shape 281"/>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2" name="Shape 282"/>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3" name="Shape 283"/>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4" name="Shape 284"/>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87" name="Shape 287"/>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8" name="Shape 288"/>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89" name="Shape 289"/>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290" name="Shape 290"/>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1" name="Shape 291"/>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292" name="Shape 292"/>
          <p:cNvGrpSpPr/>
          <p:nvPr/>
        </p:nvGrpSpPr>
        <p:grpSpPr>
          <a:xfrm>
            <a:off x="-9525" y="4462475"/>
            <a:ext cx="9167825" cy="595300"/>
            <a:chOff x="-9525" y="4462475"/>
            <a:chExt cx="9167825" cy="595300"/>
          </a:xfrm>
        </p:grpSpPr>
        <p:sp>
          <p:nvSpPr>
            <p:cNvPr id="293" name="Shape 29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94" name="Shape 29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95" name="Shape 29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96" name="Shape 296"/>
          <p:cNvGrpSpPr/>
          <p:nvPr/>
        </p:nvGrpSpPr>
        <p:grpSpPr>
          <a:xfrm>
            <a:off x="-42837" y="4443487"/>
            <a:ext cx="9229574" cy="642787"/>
            <a:chOff x="-42837" y="4443487"/>
            <a:chExt cx="9229574" cy="642787"/>
          </a:xfrm>
        </p:grpSpPr>
        <p:sp>
          <p:nvSpPr>
            <p:cNvPr id="297" name="Shape 297"/>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98" name="Shape 298"/>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99" name="Shape 299"/>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0" name="Shape 300"/>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1" name="Shape 301"/>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2" name="Shape 302"/>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3" name="Shape 303"/>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4" name="Shape 304"/>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5" name="Shape 305"/>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6" name="Shape 306"/>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7" name="Shape 307"/>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8" name="Shape 308"/>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9" name="Shape 309"/>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0" name="Shape 310"/>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1" name="Shape 311"/>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2" name="Shape 312"/>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3" name="Shape 313"/>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4" name="Shape 314"/>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5" name="Shape 315"/>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6" name="Shape 316"/>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7" name="Shape 317"/>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8" name="Shape 318"/>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9" name="Shape 319"/>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20" name="Shape 320"/>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21" name="Shape 321"/>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322" name="Shape 322"/>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3" name="Shape 323"/>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4" name="Shape 324"/>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5" name="Shape 325"/>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457200" y="3852828"/>
            <a:ext cx="8229600" cy="519599"/>
          </a:xfrm>
          <a:prstGeom prst="rect">
            <a:avLst/>
          </a:prstGeom>
        </p:spPr>
        <p:txBody>
          <a:bodyPr lIns="91425" tIns="91425" rIns="91425" bIns="91425" anchor="t" anchorCtr="0"/>
          <a:lstStyle>
            <a:lvl1pPr algn="ctr">
              <a:spcBef>
                <a:spcPts val="360"/>
              </a:spcBef>
              <a:buClr>
                <a:srgbClr val="00CEF6"/>
              </a:buClr>
              <a:buSzPct val="100000"/>
              <a:buNone/>
              <a:defRPr sz="1400">
                <a:solidFill>
                  <a:srgbClr val="00CEF6"/>
                </a:solidFill>
              </a:defRPr>
            </a:lvl1pPr>
          </a:lstStyle>
          <a:p>
            <a:endParaRPr/>
          </a:p>
        </p:txBody>
      </p:sp>
      <p:sp>
        <p:nvSpPr>
          <p:cNvPr id="328" name="Shape 32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29" name="Shape 32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0" name="Shape 33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31" name="Shape 33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2" name="Shape 33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33" name="Shape 333"/>
          <p:cNvGrpSpPr/>
          <p:nvPr/>
        </p:nvGrpSpPr>
        <p:grpSpPr>
          <a:xfrm>
            <a:off x="-9525" y="4462475"/>
            <a:ext cx="9167825" cy="595300"/>
            <a:chOff x="-9525" y="4462475"/>
            <a:chExt cx="9167825" cy="595300"/>
          </a:xfrm>
        </p:grpSpPr>
        <p:sp>
          <p:nvSpPr>
            <p:cNvPr id="334" name="Shape 33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35" name="Shape 33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36" name="Shape 33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37" name="Shape 337"/>
          <p:cNvGrpSpPr/>
          <p:nvPr/>
        </p:nvGrpSpPr>
        <p:grpSpPr>
          <a:xfrm>
            <a:off x="-42837" y="4443487"/>
            <a:ext cx="9229574" cy="642787"/>
            <a:chOff x="-42837" y="4443487"/>
            <a:chExt cx="9229574" cy="642787"/>
          </a:xfrm>
        </p:grpSpPr>
        <p:sp>
          <p:nvSpPr>
            <p:cNvPr id="338" name="Shape 33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39" name="Shape 33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0" name="Shape 34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1" name="Shape 34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2" name="Shape 34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3" name="Shape 34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4" name="Shape 34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5" name="Shape 34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6" name="Shape 34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7" name="Shape 34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8" name="Shape 34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9" name="Shape 34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0" name="Shape 35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1" name="Shape 35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2" name="Shape 35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3" name="Shape 35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4" name="Shape 35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5" name="Shape 35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6" name="Shape 35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7" name="Shape 35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8" name="Shape 35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363" name="Shape 36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4" name="Shape 36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5" name="Shape 36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6" name="Shape 36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7"/>
        <p:cNvGrpSpPr/>
        <p:nvPr/>
      </p:nvGrpSpPr>
      <p:grpSpPr>
        <a:xfrm>
          <a:off x="0" y="0"/>
          <a:ext cx="0" cy="0"/>
          <a:chOff x="0" y="0"/>
          <a:chExt cx="0" cy="0"/>
        </a:xfrm>
      </p:grpSpPr>
      <p:sp>
        <p:nvSpPr>
          <p:cNvPr id="368" name="Shape 36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69" name="Shape 36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0" name="Shape 37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71" name="Shape 37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72" name="Shape 37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3" name="Shape 373"/>
          <p:cNvGrpSpPr/>
          <p:nvPr/>
        </p:nvGrpSpPr>
        <p:grpSpPr>
          <a:xfrm>
            <a:off x="-9525" y="4462475"/>
            <a:ext cx="9167825" cy="595300"/>
            <a:chOff x="-9525" y="4462475"/>
            <a:chExt cx="9167825" cy="595300"/>
          </a:xfrm>
        </p:grpSpPr>
        <p:sp>
          <p:nvSpPr>
            <p:cNvPr id="374" name="Shape 37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5" name="Shape 37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7" name="Shape 377"/>
          <p:cNvGrpSpPr/>
          <p:nvPr/>
        </p:nvGrpSpPr>
        <p:grpSpPr>
          <a:xfrm>
            <a:off x="-42837" y="4443487"/>
            <a:ext cx="9229574" cy="642787"/>
            <a:chOff x="-42837" y="4443487"/>
            <a:chExt cx="9229574" cy="642787"/>
          </a:xfrm>
        </p:grpSpPr>
        <p:sp>
          <p:nvSpPr>
            <p:cNvPr id="378" name="Shape 37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79" name="Shape 37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0" name="Shape 38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1" name="Shape 38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2" name="Shape 38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3" name="Shape 38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4" name="Shape 38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5" name="Shape 38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6" name="Shape 38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7" name="Shape 38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8" name="Shape 38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6" name="Shape 39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7" name="Shape 39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8" name="Shape 39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9" name="Shape 39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0" name="Shape 40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1" name="Shape 40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2" name="Shape 40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403" name="Shape 40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4" name="Shape 40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5" name="Shape 40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6" name="Shape 40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81000" y="7"/>
            <a:ext cx="8382000" cy="5162348"/>
            <a:chOff x="381000" y="-18750"/>
            <a:chExt cx="8382000" cy="5180999"/>
          </a:xfrm>
        </p:grpSpPr>
        <p:cxnSp>
          <p:nvCxnSpPr>
            <p:cNvPr id="6" name="Shape 6"/>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7" name="Shape 7"/>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8" name="Shape 18"/>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29" name="Shape 29"/>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0" name="Shape 30"/>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www.google.com/fonts#UsePlace:use/Collection:Source+Sans+Pro:400,700|Oswald:400,700"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ctrTitle"/>
          </p:nvPr>
        </p:nvSpPr>
        <p:spPr>
          <a:xfrm>
            <a:off x="-282224" y="1004712"/>
            <a:ext cx="9426223" cy="2596444"/>
          </a:xfrm>
          <a:prstGeom prst="rect">
            <a:avLst/>
          </a:prstGeom>
        </p:spPr>
        <p:txBody>
          <a:bodyPr lIns="91425" tIns="91425" rIns="91425" bIns="91425" anchor="ctr" anchorCtr="0">
            <a:noAutofit/>
          </a:bodyPr>
          <a:lstStyle/>
          <a:p>
            <a:r>
              <a:rPr lang="en-US" sz="3600" dirty="0">
                <a:solidFill>
                  <a:schemeClr val="tx2">
                    <a:lumMod val="10000"/>
                  </a:schemeClr>
                </a:solidFill>
              </a:rPr>
              <a:t>Implementation and development of a </a:t>
            </a:r>
            <a:r>
              <a:rPr lang="en-US" sz="3600" dirty="0" smtClean="0">
                <a:solidFill>
                  <a:schemeClr val="tx2">
                    <a:lumMod val="10000"/>
                  </a:schemeClr>
                </a:solidFill>
              </a:rPr>
              <a:t>web-based application </a:t>
            </a:r>
            <a:r>
              <a:rPr lang="en-US" sz="3600" dirty="0">
                <a:solidFill>
                  <a:schemeClr val="tx2">
                    <a:lumMod val="10000"/>
                  </a:schemeClr>
                </a:solidFill>
              </a:rPr>
              <a:t/>
            </a:r>
            <a:br>
              <a:rPr lang="en-US" sz="3600" dirty="0">
                <a:solidFill>
                  <a:schemeClr val="tx2">
                    <a:lumMod val="10000"/>
                  </a:schemeClr>
                </a:solidFill>
              </a:rPr>
            </a:br>
            <a:r>
              <a:rPr lang="en-US" sz="3600" b="0" dirty="0">
                <a:solidFill>
                  <a:schemeClr val="tx2">
                    <a:lumMod val="10000"/>
                  </a:schemeClr>
                </a:solidFill>
              </a:rPr>
              <a:t>Curriculum Vitae analysis and evaluation system,</a:t>
            </a:r>
            <a:r>
              <a:rPr lang="en-US" sz="3600" dirty="0">
                <a:solidFill>
                  <a:schemeClr val="tx2">
                    <a:lumMod val="10000"/>
                  </a:schemeClr>
                </a:solidFill>
              </a:rPr>
              <a:t/>
            </a:r>
            <a:br>
              <a:rPr lang="en-US" sz="3600" dirty="0">
                <a:solidFill>
                  <a:schemeClr val="tx2">
                    <a:lumMod val="10000"/>
                  </a:schemeClr>
                </a:solidFill>
              </a:rPr>
            </a:br>
            <a:r>
              <a:rPr lang="en-US" sz="3600" b="0" dirty="0">
                <a:solidFill>
                  <a:schemeClr val="tx2">
                    <a:lumMod val="10000"/>
                  </a:schemeClr>
                </a:solidFill>
              </a:rPr>
              <a:t> An approach to CV modeling</a:t>
            </a:r>
            <a:r>
              <a:rPr lang="en-US" sz="3600" dirty="0">
                <a:solidFill>
                  <a:schemeClr val="tx2">
                    <a:lumMod val="10000"/>
                  </a:schemeClr>
                </a:solidFill>
              </a:rPr>
              <a:t/>
            </a:r>
            <a:br>
              <a:rPr lang="en-US" sz="3600" dirty="0">
                <a:solidFill>
                  <a:schemeClr val="tx2">
                    <a:lumMod val="10000"/>
                  </a:schemeClr>
                </a:solidFill>
              </a:rPr>
            </a:br>
            <a:endParaRPr lang="en" sz="3600" dirty="0">
              <a:solidFill>
                <a:schemeClr val="tx2">
                  <a:lumMod val="10000"/>
                </a:schemeClr>
              </a:solidFill>
            </a:endParaRPr>
          </a:p>
        </p:txBody>
      </p:sp>
      <p:sp>
        <p:nvSpPr>
          <p:cNvPr id="3" name="Shape 449"/>
          <p:cNvSpPr txBox="1">
            <a:spLocks/>
          </p:cNvSpPr>
          <p:nvPr/>
        </p:nvSpPr>
        <p:spPr>
          <a:xfrm>
            <a:off x="0" y="0"/>
            <a:ext cx="3183467" cy="1411111"/>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Clr>
                <a:srgbClr val="FFFFFF"/>
              </a:buClr>
              <a:buSzPct val="100000"/>
              <a:buFont typeface="Oswald"/>
              <a:buNone/>
              <a:defRPr sz="4800" b="1" i="0" u="none" strike="noStrike" cap="none" baseline="0">
                <a:solidFill>
                  <a:srgbClr val="FFFFFF"/>
                </a:solidFill>
                <a:latin typeface="Oswald"/>
                <a:ea typeface="Oswald"/>
                <a:cs typeface="Oswald"/>
                <a:sym typeface="Oswald"/>
                <a:rtl val="0"/>
              </a:defRPr>
            </a:lvl1pPr>
            <a:lvl2pPr algn="r">
              <a:spcBef>
                <a:spcPts val="0"/>
              </a:spcBef>
              <a:buClr>
                <a:srgbClr val="FFFFFF"/>
              </a:buClr>
              <a:buSzPct val="100000"/>
              <a:buFont typeface="Oswald"/>
              <a:buNone/>
              <a:defRPr sz="4800" b="1">
                <a:solidFill>
                  <a:srgbClr val="FFFFFF"/>
                </a:solidFill>
                <a:latin typeface="Oswald"/>
                <a:ea typeface="Oswald"/>
                <a:cs typeface="Oswald"/>
                <a:sym typeface="Oswald"/>
              </a:defRPr>
            </a:lvl2pPr>
            <a:lvl3pPr algn="r">
              <a:spcBef>
                <a:spcPts val="0"/>
              </a:spcBef>
              <a:buClr>
                <a:srgbClr val="FFFFFF"/>
              </a:buClr>
              <a:buSzPct val="100000"/>
              <a:buFont typeface="Oswald"/>
              <a:buNone/>
              <a:defRPr sz="4800" b="1">
                <a:solidFill>
                  <a:srgbClr val="FFFFFF"/>
                </a:solidFill>
                <a:latin typeface="Oswald"/>
                <a:ea typeface="Oswald"/>
                <a:cs typeface="Oswald"/>
                <a:sym typeface="Oswald"/>
              </a:defRPr>
            </a:lvl3pPr>
            <a:lvl4pPr algn="r">
              <a:spcBef>
                <a:spcPts val="0"/>
              </a:spcBef>
              <a:buClr>
                <a:srgbClr val="FFFFFF"/>
              </a:buClr>
              <a:buSzPct val="100000"/>
              <a:buFont typeface="Oswald"/>
              <a:buNone/>
              <a:defRPr sz="4800" b="1">
                <a:solidFill>
                  <a:srgbClr val="FFFFFF"/>
                </a:solidFill>
                <a:latin typeface="Oswald"/>
                <a:ea typeface="Oswald"/>
                <a:cs typeface="Oswald"/>
                <a:sym typeface="Oswald"/>
              </a:defRPr>
            </a:lvl4pPr>
            <a:lvl5pPr algn="r">
              <a:spcBef>
                <a:spcPts val="0"/>
              </a:spcBef>
              <a:buClr>
                <a:srgbClr val="FFFFFF"/>
              </a:buClr>
              <a:buSzPct val="100000"/>
              <a:buFont typeface="Oswald"/>
              <a:buNone/>
              <a:defRPr sz="4800" b="1">
                <a:solidFill>
                  <a:srgbClr val="FFFFFF"/>
                </a:solidFill>
                <a:latin typeface="Oswald"/>
                <a:ea typeface="Oswald"/>
                <a:cs typeface="Oswald"/>
                <a:sym typeface="Oswald"/>
              </a:defRPr>
            </a:lvl5pPr>
            <a:lvl6pPr algn="r">
              <a:spcBef>
                <a:spcPts val="0"/>
              </a:spcBef>
              <a:buClr>
                <a:srgbClr val="FFFFFF"/>
              </a:buClr>
              <a:buSzPct val="100000"/>
              <a:buFont typeface="Oswald"/>
              <a:buNone/>
              <a:defRPr sz="4800" b="1">
                <a:solidFill>
                  <a:srgbClr val="FFFFFF"/>
                </a:solidFill>
                <a:latin typeface="Oswald"/>
                <a:ea typeface="Oswald"/>
                <a:cs typeface="Oswald"/>
                <a:sym typeface="Oswald"/>
              </a:defRPr>
            </a:lvl6pPr>
            <a:lvl7pPr algn="r">
              <a:spcBef>
                <a:spcPts val="0"/>
              </a:spcBef>
              <a:buClr>
                <a:srgbClr val="FFFFFF"/>
              </a:buClr>
              <a:buSzPct val="100000"/>
              <a:buFont typeface="Oswald"/>
              <a:buNone/>
              <a:defRPr sz="4800" b="1">
                <a:solidFill>
                  <a:srgbClr val="FFFFFF"/>
                </a:solidFill>
                <a:latin typeface="Oswald"/>
                <a:ea typeface="Oswald"/>
                <a:cs typeface="Oswald"/>
                <a:sym typeface="Oswald"/>
              </a:defRPr>
            </a:lvl7pPr>
            <a:lvl8pPr algn="r">
              <a:spcBef>
                <a:spcPts val="0"/>
              </a:spcBef>
              <a:buClr>
                <a:srgbClr val="FFFFFF"/>
              </a:buClr>
              <a:buSzPct val="100000"/>
              <a:buFont typeface="Oswald"/>
              <a:buNone/>
              <a:defRPr sz="4800" b="1">
                <a:solidFill>
                  <a:srgbClr val="FFFFFF"/>
                </a:solidFill>
                <a:latin typeface="Oswald"/>
                <a:ea typeface="Oswald"/>
                <a:cs typeface="Oswald"/>
                <a:sym typeface="Oswald"/>
              </a:defRPr>
            </a:lvl8pPr>
            <a:lvl9pPr algn="r">
              <a:spcBef>
                <a:spcPts val="0"/>
              </a:spcBef>
              <a:buClr>
                <a:srgbClr val="FFFFFF"/>
              </a:buClr>
              <a:buSzPct val="100000"/>
              <a:buFont typeface="Oswald"/>
              <a:buNone/>
              <a:defRPr sz="4800" b="1">
                <a:solidFill>
                  <a:srgbClr val="FFFFFF"/>
                </a:solidFill>
                <a:latin typeface="Oswald"/>
                <a:ea typeface="Oswald"/>
                <a:cs typeface="Oswald"/>
                <a:sym typeface="Oswald"/>
              </a:defRPr>
            </a:lvl9pPr>
          </a:lstStyle>
          <a:p>
            <a:r>
              <a:rPr lang="en-US" sz="2800" dirty="0" smtClean="0">
                <a:solidFill>
                  <a:schemeClr val="accent5">
                    <a:lumMod val="75000"/>
                  </a:schemeClr>
                </a:solidFill>
              </a:rPr>
              <a:t>A PRESENTATION ON  </a:t>
            </a:r>
            <a:r>
              <a:rPr lang="en-US" sz="3600" dirty="0" smtClean="0">
                <a:solidFill>
                  <a:schemeClr val="accent5">
                    <a:lumMod val="75000"/>
                  </a:schemeClr>
                </a:solidFill>
              </a:rPr>
              <a:t/>
            </a:r>
            <a:br>
              <a:rPr lang="en-US" sz="3600" dirty="0" smtClean="0">
                <a:solidFill>
                  <a:schemeClr val="accent5">
                    <a:lumMod val="75000"/>
                  </a:schemeClr>
                </a:solidFill>
              </a:rPr>
            </a:br>
            <a:endParaRPr lang="en" sz="3600" dirty="0">
              <a:solidFill>
                <a:schemeClr val="accent5">
                  <a:lumMod val="75000"/>
                </a:schemeClr>
              </a:solidFill>
            </a:endParaRPr>
          </a:p>
        </p:txBody>
      </p:sp>
      <p:sp>
        <p:nvSpPr>
          <p:cNvPr id="4" name="Shape 449"/>
          <p:cNvSpPr txBox="1">
            <a:spLocks/>
          </p:cNvSpPr>
          <p:nvPr/>
        </p:nvSpPr>
        <p:spPr>
          <a:xfrm>
            <a:off x="2844800" y="3397954"/>
            <a:ext cx="6299200" cy="1745546"/>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Clr>
                <a:srgbClr val="FFFFFF"/>
              </a:buClr>
              <a:buSzPct val="100000"/>
              <a:buFont typeface="Oswald"/>
              <a:buNone/>
              <a:defRPr sz="4800" b="1" i="0" u="none" strike="noStrike" cap="none" baseline="0">
                <a:solidFill>
                  <a:srgbClr val="FFFFFF"/>
                </a:solidFill>
                <a:latin typeface="Oswald"/>
                <a:ea typeface="Oswald"/>
                <a:cs typeface="Oswald"/>
                <a:sym typeface="Oswald"/>
                <a:rtl val="0"/>
              </a:defRPr>
            </a:lvl1pPr>
            <a:lvl2pPr algn="r">
              <a:spcBef>
                <a:spcPts val="0"/>
              </a:spcBef>
              <a:buClr>
                <a:srgbClr val="FFFFFF"/>
              </a:buClr>
              <a:buSzPct val="100000"/>
              <a:buFont typeface="Oswald"/>
              <a:buNone/>
              <a:defRPr sz="4800" b="1">
                <a:solidFill>
                  <a:srgbClr val="FFFFFF"/>
                </a:solidFill>
                <a:latin typeface="Oswald"/>
                <a:ea typeface="Oswald"/>
                <a:cs typeface="Oswald"/>
                <a:sym typeface="Oswald"/>
              </a:defRPr>
            </a:lvl2pPr>
            <a:lvl3pPr algn="r">
              <a:spcBef>
                <a:spcPts val="0"/>
              </a:spcBef>
              <a:buClr>
                <a:srgbClr val="FFFFFF"/>
              </a:buClr>
              <a:buSzPct val="100000"/>
              <a:buFont typeface="Oswald"/>
              <a:buNone/>
              <a:defRPr sz="4800" b="1">
                <a:solidFill>
                  <a:srgbClr val="FFFFFF"/>
                </a:solidFill>
                <a:latin typeface="Oswald"/>
                <a:ea typeface="Oswald"/>
                <a:cs typeface="Oswald"/>
                <a:sym typeface="Oswald"/>
              </a:defRPr>
            </a:lvl3pPr>
            <a:lvl4pPr algn="r">
              <a:spcBef>
                <a:spcPts val="0"/>
              </a:spcBef>
              <a:buClr>
                <a:srgbClr val="FFFFFF"/>
              </a:buClr>
              <a:buSzPct val="100000"/>
              <a:buFont typeface="Oswald"/>
              <a:buNone/>
              <a:defRPr sz="4800" b="1">
                <a:solidFill>
                  <a:srgbClr val="FFFFFF"/>
                </a:solidFill>
                <a:latin typeface="Oswald"/>
                <a:ea typeface="Oswald"/>
                <a:cs typeface="Oswald"/>
                <a:sym typeface="Oswald"/>
              </a:defRPr>
            </a:lvl4pPr>
            <a:lvl5pPr algn="r">
              <a:spcBef>
                <a:spcPts val="0"/>
              </a:spcBef>
              <a:buClr>
                <a:srgbClr val="FFFFFF"/>
              </a:buClr>
              <a:buSzPct val="100000"/>
              <a:buFont typeface="Oswald"/>
              <a:buNone/>
              <a:defRPr sz="4800" b="1">
                <a:solidFill>
                  <a:srgbClr val="FFFFFF"/>
                </a:solidFill>
                <a:latin typeface="Oswald"/>
                <a:ea typeface="Oswald"/>
                <a:cs typeface="Oswald"/>
                <a:sym typeface="Oswald"/>
              </a:defRPr>
            </a:lvl5pPr>
            <a:lvl6pPr algn="r">
              <a:spcBef>
                <a:spcPts val="0"/>
              </a:spcBef>
              <a:buClr>
                <a:srgbClr val="FFFFFF"/>
              </a:buClr>
              <a:buSzPct val="100000"/>
              <a:buFont typeface="Oswald"/>
              <a:buNone/>
              <a:defRPr sz="4800" b="1">
                <a:solidFill>
                  <a:srgbClr val="FFFFFF"/>
                </a:solidFill>
                <a:latin typeface="Oswald"/>
                <a:ea typeface="Oswald"/>
                <a:cs typeface="Oswald"/>
                <a:sym typeface="Oswald"/>
              </a:defRPr>
            </a:lvl6pPr>
            <a:lvl7pPr algn="r">
              <a:spcBef>
                <a:spcPts val="0"/>
              </a:spcBef>
              <a:buClr>
                <a:srgbClr val="FFFFFF"/>
              </a:buClr>
              <a:buSzPct val="100000"/>
              <a:buFont typeface="Oswald"/>
              <a:buNone/>
              <a:defRPr sz="4800" b="1">
                <a:solidFill>
                  <a:srgbClr val="FFFFFF"/>
                </a:solidFill>
                <a:latin typeface="Oswald"/>
                <a:ea typeface="Oswald"/>
                <a:cs typeface="Oswald"/>
                <a:sym typeface="Oswald"/>
              </a:defRPr>
            </a:lvl7pPr>
            <a:lvl8pPr algn="r">
              <a:spcBef>
                <a:spcPts val="0"/>
              </a:spcBef>
              <a:buClr>
                <a:srgbClr val="FFFFFF"/>
              </a:buClr>
              <a:buSzPct val="100000"/>
              <a:buFont typeface="Oswald"/>
              <a:buNone/>
              <a:defRPr sz="4800" b="1">
                <a:solidFill>
                  <a:srgbClr val="FFFFFF"/>
                </a:solidFill>
                <a:latin typeface="Oswald"/>
                <a:ea typeface="Oswald"/>
                <a:cs typeface="Oswald"/>
                <a:sym typeface="Oswald"/>
              </a:defRPr>
            </a:lvl8pPr>
            <a:lvl9pPr algn="r">
              <a:spcBef>
                <a:spcPts val="0"/>
              </a:spcBef>
              <a:buClr>
                <a:srgbClr val="FFFFFF"/>
              </a:buClr>
              <a:buSzPct val="100000"/>
              <a:buFont typeface="Oswald"/>
              <a:buNone/>
              <a:defRPr sz="4800" b="1">
                <a:solidFill>
                  <a:srgbClr val="FFFFFF"/>
                </a:solidFill>
                <a:latin typeface="Oswald"/>
                <a:ea typeface="Oswald"/>
                <a:cs typeface="Oswald"/>
                <a:sym typeface="Oswald"/>
              </a:defRPr>
            </a:lvl9pPr>
          </a:lstStyle>
          <a:p>
            <a:r>
              <a:rPr lang="en" sz="2800" dirty="0" smtClean="0">
                <a:solidFill>
                  <a:schemeClr val="accent5">
                    <a:lumMod val="75000"/>
                  </a:schemeClr>
                </a:solidFill>
              </a:rPr>
              <a:t>INSTITUTE OF INFORMATION TECHNOLOGY</a:t>
            </a:r>
          </a:p>
          <a:p>
            <a:r>
              <a:rPr lang="en" sz="2800" dirty="0" smtClean="0">
                <a:solidFill>
                  <a:schemeClr val="accent5">
                    <a:lumMod val="75000"/>
                  </a:schemeClr>
                </a:solidFill>
              </a:rPr>
              <a:t>JAHANGIRNAGAR UNIVERSITY</a:t>
            </a:r>
            <a:endParaRPr lang="en" sz="2800" dirty="0">
              <a:solidFill>
                <a:schemeClr val="accent5">
                  <a:lumMod val="75000"/>
                </a:schemeClr>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0" y="1"/>
            <a:ext cx="6996600" cy="508000"/>
          </a:xfrm>
        </p:spPr>
        <p:txBody>
          <a:bodyPr/>
          <a:lstStyle/>
          <a:p>
            <a:r>
              <a:rPr lang="en" dirty="0">
                <a:solidFill>
                  <a:schemeClr val="accent5">
                    <a:lumMod val="75000"/>
                  </a:schemeClr>
                </a:solidFill>
              </a:rPr>
              <a:t>Project Scopes </a:t>
            </a:r>
            <a:endParaRPr lang="en-US" dirty="0"/>
          </a:p>
        </p:txBody>
      </p:sp>
      <p:sp>
        <p:nvSpPr>
          <p:cNvPr id="3" name="Text Placeholder 2"/>
          <p:cNvSpPr>
            <a:spLocks noGrp="1"/>
          </p:cNvSpPr>
          <p:nvPr>
            <p:ph type="body" idx="1"/>
          </p:nvPr>
        </p:nvSpPr>
        <p:spPr>
          <a:xfrm>
            <a:off x="412389" y="531579"/>
            <a:ext cx="2471699" cy="1816511"/>
          </a:xfrm>
        </p:spPr>
        <p:txBody>
          <a:bodyPr/>
          <a:lstStyle/>
          <a:p>
            <a:pPr>
              <a:buNone/>
            </a:pPr>
            <a:r>
              <a:rPr lang="en-GB" dirty="0">
                <a:solidFill>
                  <a:srgbClr val="00B050"/>
                </a:solidFill>
                <a:latin typeface="Oswald" panose="020B0604020202020204" charset="0"/>
              </a:rPr>
              <a:t>Graphical printable views are presented that provide an instant overview of the quality of CVs and the suitability of an applicant to a job vacancy</a:t>
            </a:r>
            <a:endParaRPr lang="en-US" dirty="0">
              <a:solidFill>
                <a:srgbClr val="00B050"/>
              </a:solidFill>
              <a:latin typeface="Oswald" panose="020B0604020202020204" charset="0"/>
            </a:endParaRPr>
          </a:p>
        </p:txBody>
      </p:sp>
      <p:sp>
        <p:nvSpPr>
          <p:cNvPr id="4" name="Text Placeholder 3"/>
          <p:cNvSpPr>
            <a:spLocks noGrp="1"/>
          </p:cNvSpPr>
          <p:nvPr>
            <p:ph type="body" idx="2"/>
          </p:nvPr>
        </p:nvSpPr>
        <p:spPr>
          <a:xfrm>
            <a:off x="3078347" y="698390"/>
            <a:ext cx="2914314" cy="1751299"/>
          </a:xfrm>
        </p:spPr>
        <p:txBody>
          <a:bodyPr/>
          <a:lstStyle/>
          <a:p>
            <a:pPr>
              <a:buNone/>
            </a:pPr>
            <a:r>
              <a:rPr lang="en-GB" dirty="0">
                <a:solidFill>
                  <a:srgbClr val="00B050"/>
                </a:solidFill>
                <a:latin typeface="Oswald" panose="020B0604020202020204" charset="0"/>
              </a:rPr>
              <a:t>T</a:t>
            </a:r>
            <a:r>
              <a:rPr lang="en-GB" dirty="0" smtClean="0">
                <a:solidFill>
                  <a:srgbClr val="00B050"/>
                </a:solidFill>
                <a:latin typeface="Oswald" panose="020B0604020202020204" charset="0"/>
              </a:rPr>
              <a:t>he </a:t>
            </a:r>
            <a:r>
              <a:rPr lang="en-GB" dirty="0">
                <a:solidFill>
                  <a:srgbClr val="00B050"/>
                </a:solidFill>
                <a:latin typeface="Oswald" panose="020B0604020202020204" charset="0"/>
              </a:rPr>
              <a:t>software features a keyword search and compare facility. However, CV and Job Specification Analyser is unique in that it also features a human qualities analysis engine</a:t>
            </a:r>
            <a:endParaRPr lang="en-US" dirty="0">
              <a:solidFill>
                <a:srgbClr val="00B050"/>
              </a:solidFill>
              <a:latin typeface="Oswald" panose="020B0604020202020204" charset="0"/>
            </a:endParaRPr>
          </a:p>
        </p:txBody>
      </p:sp>
      <p:sp>
        <p:nvSpPr>
          <p:cNvPr id="5" name="Text Placeholder 4"/>
          <p:cNvSpPr>
            <a:spLocks noGrp="1"/>
          </p:cNvSpPr>
          <p:nvPr>
            <p:ph type="body" idx="3"/>
          </p:nvPr>
        </p:nvSpPr>
        <p:spPr>
          <a:xfrm>
            <a:off x="5992661" y="698390"/>
            <a:ext cx="3151339" cy="2507654"/>
          </a:xfrm>
        </p:spPr>
        <p:txBody>
          <a:bodyPr/>
          <a:lstStyle/>
          <a:p>
            <a:pPr>
              <a:buNone/>
            </a:pPr>
            <a:r>
              <a:rPr lang="en-GB" dirty="0" smtClean="0">
                <a:solidFill>
                  <a:srgbClr val="00B050"/>
                </a:solidFill>
                <a:latin typeface="Oswald" panose="020B0604020202020204" charset="0"/>
                <a:ea typeface="Calibri" panose="020F0502020204030204" pitchFamily="34" charset="0"/>
              </a:rPr>
              <a:t>This part of the software identifies an applicant’s character, nature and disposition, adaptability, career aspirations, creativity, quality awareness, diligence, teamwork and interpersonal skills. It also identifies an applicant’s level of educational attainment, IT skills, management skills, organisational skills and expertise</a:t>
            </a:r>
            <a:endParaRPr lang="en-US" dirty="0">
              <a:solidFill>
                <a:srgbClr val="00B050"/>
              </a:solidFill>
              <a:latin typeface="Oswald" panose="020B0604020202020204" charset="0"/>
            </a:endParaRPr>
          </a:p>
        </p:txBody>
      </p:sp>
      <p:sp>
        <p:nvSpPr>
          <p:cNvPr id="6" name="Text Placeholder 3"/>
          <p:cNvSpPr txBox="1">
            <a:spLocks/>
          </p:cNvSpPr>
          <p:nvPr/>
        </p:nvSpPr>
        <p:spPr>
          <a:xfrm>
            <a:off x="2575990" y="3119857"/>
            <a:ext cx="3316809" cy="1751299"/>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6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6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6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6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6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6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6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6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600" b="0" i="0" u="none" strike="noStrike" cap="none" baseline="0">
                <a:solidFill>
                  <a:srgbClr val="28324A"/>
                </a:solidFill>
                <a:latin typeface="Source Sans Pro"/>
                <a:ea typeface="Source Sans Pro"/>
                <a:cs typeface="Source Sans Pro"/>
                <a:sym typeface="Source Sans Pro"/>
                <a:rtl val="0"/>
              </a:defRPr>
            </a:lvl9pPr>
          </a:lstStyle>
          <a:p>
            <a:pPr>
              <a:buNone/>
            </a:pPr>
            <a:r>
              <a:rPr lang="en-GB" dirty="0" smtClean="0">
                <a:solidFill>
                  <a:srgbClr val="00B050"/>
                </a:solidFill>
                <a:latin typeface="Oswald" panose="020B0604020202020204" charset="0"/>
              </a:rPr>
              <a:t>The software </a:t>
            </a:r>
            <a:r>
              <a:rPr lang="en-GB" dirty="0">
                <a:solidFill>
                  <a:srgbClr val="00B050"/>
                </a:solidFill>
                <a:latin typeface="Oswald" panose="020B0604020202020204" charset="0"/>
              </a:rPr>
              <a:t>also identifies lazy or informal grammar, potentially negative words and phrases and other content that is generally considered to be inappropriate for a CV.</a:t>
            </a:r>
            <a:endParaRPr lang="en-US" dirty="0">
              <a:solidFill>
                <a:srgbClr val="00B050"/>
              </a:solidFill>
              <a:latin typeface="Oswald" panose="020B0604020202020204" charset="0"/>
            </a:endParaRPr>
          </a:p>
        </p:txBody>
      </p:sp>
      <p:sp>
        <p:nvSpPr>
          <p:cNvPr id="7" name="Rectangular Callout 6"/>
          <p:cNvSpPr/>
          <p:nvPr/>
        </p:nvSpPr>
        <p:spPr>
          <a:xfrm>
            <a:off x="8015111" y="3995506"/>
            <a:ext cx="1128889" cy="453080"/>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Oswald" panose="020B0604020202020204" charset="0"/>
              </a:rPr>
              <a:t>IIT_ JU_ Aristocrats</a:t>
            </a:r>
            <a:endParaRPr lang="en-US" dirty="0"/>
          </a:p>
        </p:txBody>
      </p:sp>
    </p:spTree>
    <p:extLst>
      <p:ext uri="{BB962C8B-B14F-4D97-AF65-F5344CB8AC3E}">
        <p14:creationId xmlns:p14="http://schemas.microsoft.com/office/powerpoint/2010/main" val="3037404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755" y="0"/>
            <a:ext cx="7461955" cy="575733"/>
          </a:xfrm>
        </p:spPr>
        <p:txBody>
          <a:bodyPr/>
          <a:lstStyle/>
          <a:p>
            <a:r>
              <a:rPr lang="en-US" sz="2400" dirty="0" smtClean="0">
                <a:solidFill>
                  <a:schemeClr val="accent5">
                    <a:lumMod val="75000"/>
                  </a:schemeClr>
                </a:solidFill>
              </a:rPr>
              <a:t>Task Network</a:t>
            </a:r>
            <a:endParaRPr lang="en-US" sz="2400" dirty="0">
              <a:solidFill>
                <a:schemeClr val="accent5">
                  <a:lumMod val="7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45" y="677334"/>
            <a:ext cx="8365066" cy="3454400"/>
          </a:xfrm>
          <a:prstGeom prst="rect">
            <a:avLst/>
          </a:prstGeom>
        </p:spPr>
      </p:pic>
      <p:sp>
        <p:nvSpPr>
          <p:cNvPr id="7" name="Rectangular Callout 6"/>
          <p:cNvSpPr/>
          <p:nvPr/>
        </p:nvSpPr>
        <p:spPr>
          <a:xfrm>
            <a:off x="8015111" y="4006795"/>
            <a:ext cx="1128889" cy="453080"/>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Oswald" panose="020B0604020202020204" charset="0"/>
              </a:rPr>
              <a:t>IIT_ JU_ Aristocrats</a:t>
            </a:r>
            <a:endParaRPr lang="en-US" dirty="0"/>
          </a:p>
        </p:txBody>
      </p:sp>
    </p:spTree>
    <p:extLst>
      <p:ext uri="{BB962C8B-B14F-4D97-AF65-F5344CB8AC3E}">
        <p14:creationId xmlns:p14="http://schemas.microsoft.com/office/powerpoint/2010/main" val="3482044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0" y="0"/>
            <a:ext cx="6996600" cy="474133"/>
          </a:xfrm>
        </p:spPr>
        <p:txBody>
          <a:bodyPr/>
          <a:lstStyle/>
          <a:p>
            <a:r>
              <a:rPr lang="en-US" dirty="0" smtClean="0">
                <a:solidFill>
                  <a:schemeClr val="accent5">
                    <a:lumMod val="75000"/>
                  </a:schemeClr>
                </a:solidFill>
              </a:rPr>
              <a:t>Project Milestone</a:t>
            </a:r>
            <a:endParaRPr lang="en-US" dirty="0">
              <a:solidFill>
                <a:schemeClr val="accent5">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34" y="362832"/>
            <a:ext cx="8365066" cy="4124325"/>
          </a:xfrm>
          <a:prstGeom prst="rect">
            <a:avLst/>
          </a:prstGeom>
        </p:spPr>
      </p:pic>
      <p:sp>
        <p:nvSpPr>
          <p:cNvPr id="8" name="Rectangular Callout 7"/>
          <p:cNvSpPr/>
          <p:nvPr/>
        </p:nvSpPr>
        <p:spPr>
          <a:xfrm>
            <a:off x="8015111" y="4034077"/>
            <a:ext cx="1128889" cy="453080"/>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Oswald" panose="020B0604020202020204" charset="0"/>
              </a:rPr>
              <a:t>IIT_ JU_ Aristocrats</a:t>
            </a:r>
            <a:endParaRPr lang="en-US" dirty="0"/>
          </a:p>
        </p:txBody>
      </p:sp>
    </p:spTree>
    <p:extLst>
      <p:ext uri="{BB962C8B-B14F-4D97-AF65-F5344CB8AC3E}">
        <p14:creationId xmlns:p14="http://schemas.microsoft.com/office/powerpoint/2010/main" val="2547968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0" y="1"/>
            <a:ext cx="6996600" cy="508000"/>
          </a:xfrm>
        </p:spPr>
        <p:txBody>
          <a:bodyPr/>
          <a:lstStyle/>
          <a:p>
            <a:r>
              <a:rPr lang="en-US" dirty="0" smtClean="0">
                <a:solidFill>
                  <a:schemeClr val="accent5">
                    <a:lumMod val="75000"/>
                  </a:schemeClr>
                </a:solidFill>
              </a:rPr>
              <a:t>Questionnaires ?</a:t>
            </a:r>
            <a:endParaRPr lang="en-US" dirty="0">
              <a:solidFill>
                <a:schemeClr val="accent5">
                  <a:lumMod val="75000"/>
                </a:schemeClr>
              </a:solidFill>
            </a:endParaRPr>
          </a:p>
        </p:txBody>
      </p:sp>
      <p:sp>
        <p:nvSpPr>
          <p:cNvPr id="3" name="Text Placeholder 2"/>
          <p:cNvSpPr>
            <a:spLocks noGrp="1"/>
          </p:cNvSpPr>
          <p:nvPr>
            <p:ph type="body" idx="1"/>
          </p:nvPr>
        </p:nvSpPr>
        <p:spPr>
          <a:xfrm>
            <a:off x="101600" y="1998133"/>
            <a:ext cx="9042400" cy="2291645"/>
          </a:xfrm>
        </p:spPr>
        <p:txBody>
          <a:bodyPr/>
          <a:lstStyle/>
          <a:p>
            <a:pPr>
              <a:buNone/>
            </a:pPr>
            <a:r>
              <a:rPr lang="en-US" sz="4400" dirty="0" smtClean="0">
                <a:latin typeface="Oswald" panose="020B0604020202020204" charset="0"/>
              </a:rPr>
              <a:t>Thank you </a:t>
            </a:r>
            <a:endParaRPr lang="en-US" sz="4400" dirty="0">
              <a:latin typeface="Oswald" panose="020B0604020202020204" charset="0"/>
            </a:endParaRPr>
          </a:p>
        </p:txBody>
      </p:sp>
      <p:sp>
        <p:nvSpPr>
          <p:cNvPr id="6" name="Rectangular Callout 5"/>
          <p:cNvSpPr/>
          <p:nvPr/>
        </p:nvSpPr>
        <p:spPr>
          <a:xfrm>
            <a:off x="8015111" y="3836698"/>
            <a:ext cx="1128889" cy="453080"/>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Oswald" panose="020B0604020202020204" charset="0"/>
              </a:rPr>
              <a:t>IIT_ JU_ Aristocrats</a:t>
            </a:r>
            <a:endParaRPr lang="en-US" dirty="0"/>
          </a:p>
        </p:txBody>
      </p:sp>
    </p:spTree>
    <p:extLst>
      <p:ext uri="{BB962C8B-B14F-4D97-AF65-F5344CB8AC3E}">
        <p14:creationId xmlns:p14="http://schemas.microsoft.com/office/powerpoint/2010/main" val="687648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1047750" y="0"/>
            <a:ext cx="6996600" cy="440267"/>
          </a:xfrm>
          <a:prstGeom prst="rect">
            <a:avLst/>
          </a:prstGeom>
        </p:spPr>
        <p:txBody>
          <a:bodyPr lIns="91425" tIns="91425" rIns="91425" bIns="91425" anchor="b" anchorCtr="0">
            <a:noAutofit/>
          </a:bodyPr>
          <a:lstStyle/>
          <a:p>
            <a:pPr lvl="0" rtl="0">
              <a:spcBef>
                <a:spcPts val="0"/>
              </a:spcBef>
              <a:buNone/>
            </a:pPr>
            <a:r>
              <a:rPr lang="en" dirty="0" smtClean="0">
                <a:solidFill>
                  <a:schemeClr val="accent5">
                    <a:lumMod val="75000"/>
                  </a:schemeClr>
                </a:solidFill>
              </a:rPr>
              <a:t>Project Milestone</a:t>
            </a:r>
            <a:endParaRPr lang="en" dirty="0">
              <a:solidFill>
                <a:schemeClr val="accent5">
                  <a:lumMod val="75000"/>
                </a:schemeClr>
              </a:solidFill>
            </a:endParaRPr>
          </a:p>
        </p:txBody>
      </p:sp>
      <p:sp>
        <p:nvSpPr>
          <p:cNvPr id="519" name="Shape 519"/>
          <p:cNvSpPr txBox="1">
            <a:spLocks noGrp="1"/>
          </p:cNvSpPr>
          <p:nvPr>
            <p:ph type="body" idx="1"/>
          </p:nvPr>
        </p:nvSpPr>
        <p:spPr>
          <a:xfrm>
            <a:off x="442975" y="1641300"/>
            <a:ext cx="2580299" cy="2470499"/>
          </a:xfrm>
          <a:prstGeom prst="rect">
            <a:avLst/>
          </a:prstGeom>
        </p:spPr>
        <p:txBody>
          <a:bodyPr lIns="91425" tIns="91425" rIns="91425" bIns="91425" anchor="ctr" anchorCtr="0">
            <a:noAutofit/>
          </a:bodyPr>
          <a:lstStyle/>
          <a:p>
            <a:pPr lvl="0" algn="r" rtl="0">
              <a:spcBef>
                <a:spcPts val="0"/>
              </a:spcBef>
              <a:buNone/>
            </a:pPr>
            <a:r>
              <a:rPr lang="en" sz="1800"/>
              <a:t>A complex idea can be conveyed with just a single still image.</a:t>
            </a:r>
          </a:p>
        </p:txBody>
      </p:sp>
      <p:pic>
        <p:nvPicPr>
          <p:cNvPr id="520" name="Shape 520"/>
          <p:cNvPicPr preferRelativeResize="0"/>
          <p:nvPr/>
        </p:nvPicPr>
        <p:blipFill>
          <a:blip r:embed="rId3">
            <a:alphaModFix/>
          </a:blip>
          <a:stretch>
            <a:fillRect/>
          </a:stretch>
        </p:blipFill>
        <p:spPr>
          <a:xfrm>
            <a:off x="3189150" y="1493700"/>
            <a:ext cx="2765699" cy="2765699"/>
          </a:xfrm>
          <a:prstGeom prst="ellipse">
            <a:avLst/>
          </a:prstGeom>
          <a:noFill/>
          <a:ln>
            <a:noFill/>
          </a:ln>
        </p:spPr>
      </p:pic>
      <p:sp>
        <p:nvSpPr>
          <p:cNvPr id="521" name="Shape 521"/>
          <p:cNvSpPr txBox="1">
            <a:spLocks noGrp="1"/>
          </p:cNvSpPr>
          <p:nvPr>
            <p:ph type="body" idx="2"/>
          </p:nvPr>
        </p:nvSpPr>
        <p:spPr>
          <a:xfrm>
            <a:off x="6120725" y="1641300"/>
            <a:ext cx="2580299" cy="2470499"/>
          </a:xfrm>
          <a:prstGeom prst="rect">
            <a:avLst/>
          </a:prstGeom>
        </p:spPr>
        <p:txBody>
          <a:bodyPr lIns="91425" tIns="91425" rIns="91425" bIns="91425" anchor="ctr" anchorCtr="0">
            <a:noAutofit/>
          </a:bodyPr>
          <a:lstStyle/>
          <a:p>
            <a:pPr lvl="0" rtl="0">
              <a:spcBef>
                <a:spcPts val="0"/>
              </a:spcBef>
              <a:buNone/>
            </a:pPr>
            <a:r>
              <a:rPr lang="en" sz="1800"/>
              <a:t>Namely making it possible to absorb large amounts of data quickly.</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525"/>
        <p:cNvGrpSpPr/>
        <p:nvPr/>
      </p:nvGrpSpPr>
      <p:grpSpPr>
        <a:xfrm>
          <a:off x="0" y="0"/>
          <a:ext cx="0" cy="0"/>
          <a:chOff x="0" y="0"/>
          <a:chExt cx="0" cy="0"/>
        </a:xfrm>
      </p:grpSpPr>
      <p:sp>
        <p:nvSpPr>
          <p:cNvPr id="526" name="Shape 526"/>
          <p:cNvSpPr txBox="1">
            <a:spLocks noGrp="1"/>
          </p:cNvSpPr>
          <p:nvPr>
            <p:ph type="title"/>
          </p:nvPr>
        </p:nvSpPr>
        <p:spPr>
          <a:xfrm>
            <a:off x="0" y="1881750"/>
            <a:ext cx="9144000" cy="1380000"/>
          </a:xfrm>
          <a:prstGeom prst="rect">
            <a:avLst/>
          </a:prstGeom>
          <a:noFill/>
          <a:ln>
            <a:noFill/>
          </a:ln>
        </p:spPr>
        <p:txBody>
          <a:bodyPr lIns="91425" tIns="91425" rIns="91425" bIns="91425" anchor="b" anchorCtr="0">
            <a:noAutofit/>
          </a:bodyPr>
          <a:lstStyle/>
          <a:p>
            <a:pPr rtl="0">
              <a:spcBef>
                <a:spcPts val="0"/>
              </a:spcBef>
              <a:buNone/>
            </a:pPr>
            <a:r>
              <a:rPr lang="en" sz="3600">
                <a:solidFill>
                  <a:srgbClr val="28324A"/>
                </a:solidFill>
              </a:rPr>
              <a:t>WANT BIG IMPACT?</a:t>
            </a:r>
          </a:p>
          <a:p>
            <a:pPr lvl="0" rtl="0">
              <a:spcBef>
                <a:spcPts val="0"/>
              </a:spcBef>
              <a:buNone/>
            </a:pPr>
            <a:r>
              <a:rPr lang="en" sz="3600" b="0">
                <a:solidFill>
                  <a:srgbClr val="28324A"/>
                </a:solidFill>
              </a:rPr>
              <a:t>USE BIG IMAGE.</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1047750" y="0"/>
            <a:ext cx="6996600" cy="943199"/>
          </a:xfrm>
          <a:prstGeom prst="rect">
            <a:avLst/>
          </a:prstGeom>
        </p:spPr>
        <p:txBody>
          <a:bodyPr lIns="91425" tIns="91425" rIns="91425" bIns="91425" anchor="ctr" anchorCtr="0">
            <a:noAutofit/>
          </a:bodyPr>
          <a:lstStyle/>
          <a:p>
            <a:pPr>
              <a:spcBef>
                <a:spcPts val="0"/>
              </a:spcBef>
              <a:buNone/>
            </a:pPr>
            <a:r>
              <a:rPr lang="en"/>
              <a:t>USE </a:t>
            </a:r>
            <a:r>
              <a:rPr lang="en">
                <a:solidFill>
                  <a:srgbClr val="3C78D8"/>
                </a:solidFill>
              </a:rPr>
              <a:t>CHARTS</a:t>
            </a:r>
            <a:r>
              <a:rPr lang="en"/>
              <a:t> TO EXPLAIN YOUR IDEAS</a:t>
            </a:r>
          </a:p>
        </p:txBody>
      </p:sp>
      <p:grpSp>
        <p:nvGrpSpPr>
          <p:cNvPr id="532" name="Shape 532"/>
          <p:cNvGrpSpPr/>
          <p:nvPr/>
        </p:nvGrpSpPr>
        <p:grpSpPr>
          <a:xfrm>
            <a:off x="3099624" y="949849"/>
            <a:ext cx="2944751" cy="3170450"/>
            <a:chOff x="2768474" y="949849"/>
            <a:chExt cx="2944751" cy="3170450"/>
          </a:xfrm>
        </p:grpSpPr>
        <p:sp>
          <p:nvSpPr>
            <p:cNvPr id="533" name="Shape 533"/>
            <p:cNvSpPr/>
            <p:nvPr/>
          </p:nvSpPr>
          <p:spPr>
            <a:xfrm rot="5400000">
              <a:off x="2768474" y="949849"/>
              <a:ext cx="1706699" cy="1706699"/>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sp>
          <p:nvSpPr>
            <p:cNvPr id="534" name="Shape 534"/>
            <p:cNvSpPr/>
            <p:nvPr/>
          </p:nvSpPr>
          <p:spPr>
            <a:xfrm rot="5400000" flipH="1">
              <a:off x="3109874" y="2754999"/>
              <a:ext cx="1365299" cy="1365299"/>
            </a:xfrm>
            <a:prstGeom prst="teardrop">
              <a:avLst>
                <a:gd name="adj" fmla="val 100000"/>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35" name="Shape 535"/>
            <p:cNvSpPr/>
            <p:nvPr/>
          </p:nvSpPr>
          <p:spPr>
            <a:xfrm rot="10800000">
              <a:off x="4573417" y="1713349"/>
              <a:ext cx="943199" cy="943199"/>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536" name="Shape 536"/>
            <p:cNvSpPr/>
            <p:nvPr/>
          </p:nvSpPr>
          <p:spPr>
            <a:xfrm flipH="1">
              <a:off x="4573525" y="2754999"/>
              <a:ext cx="1139700" cy="1139700"/>
            </a:xfrm>
            <a:prstGeom prst="teardrop">
              <a:avLst>
                <a:gd name="adj" fmla="val 100000"/>
              </a:avLst>
            </a:pr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537" name="Shape 537"/>
          <p:cNvSpPr/>
          <p:nvPr/>
        </p:nvSpPr>
        <p:spPr>
          <a:xfrm>
            <a:off x="3485050" y="1567266"/>
            <a:ext cx="929493" cy="548373"/>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nvGrpSpPr>
          <p:cNvPr id="538" name="Shape 538"/>
          <p:cNvGrpSpPr/>
          <p:nvPr/>
        </p:nvGrpSpPr>
        <p:grpSpPr>
          <a:xfrm>
            <a:off x="3844549" y="3126201"/>
            <a:ext cx="599842" cy="589957"/>
            <a:chOff x="1244325" y="4999400"/>
            <a:chExt cx="444525" cy="437200"/>
          </a:xfrm>
        </p:grpSpPr>
        <p:sp>
          <p:nvSpPr>
            <p:cNvPr id="539" name="Shape 539"/>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40" name="Shape 540"/>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41" name="Shape 541"/>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42" name="Shape 542"/>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43" name="Shape 543"/>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grpSp>
        <p:nvGrpSpPr>
          <p:cNvPr id="544" name="Shape 544"/>
          <p:cNvGrpSpPr/>
          <p:nvPr/>
        </p:nvGrpSpPr>
        <p:grpSpPr>
          <a:xfrm>
            <a:off x="5266888" y="3113863"/>
            <a:ext cx="409139" cy="420401"/>
            <a:chOff x="2605300" y="5003050"/>
            <a:chExt cx="418900" cy="430475"/>
          </a:xfrm>
        </p:grpSpPr>
        <p:sp>
          <p:nvSpPr>
            <p:cNvPr id="545" name="Shape 545"/>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46" name="Shape 546"/>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547" name="Shape 547"/>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sp>
        <p:nvSpPr>
          <p:cNvPr id="548" name="Shape 548"/>
          <p:cNvSpPr/>
          <p:nvPr/>
        </p:nvSpPr>
        <p:spPr>
          <a:xfrm>
            <a:off x="5213649" y="2080225"/>
            <a:ext cx="300114" cy="27302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552"/>
        <p:cNvGrpSpPr/>
        <p:nvPr/>
      </p:nvGrpSpPr>
      <p:grpSpPr>
        <a:xfrm>
          <a:off x="0" y="0"/>
          <a:ext cx="0" cy="0"/>
          <a:chOff x="0" y="0"/>
          <a:chExt cx="0" cy="0"/>
        </a:xfrm>
      </p:grpSpPr>
      <p:sp>
        <p:nvSpPr>
          <p:cNvPr id="553" name="Shape 553"/>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AND </a:t>
            </a:r>
            <a:r>
              <a:rPr lang="en">
                <a:solidFill>
                  <a:srgbClr val="3C78D8"/>
                </a:solidFill>
              </a:rPr>
              <a:t>TABLES</a:t>
            </a:r>
            <a:r>
              <a:rPr lang="en"/>
              <a:t> TO COMPARE DATA</a:t>
            </a:r>
          </a:p>
        </p:txBody>
      </p:sp>
      <p:graphicFrame>
        <p:nvGraphicFramePr>
          <p:cNvPr id="554" name="Shape 554"/>
          <p:cNvGraphicFramePr/>
          <p:nvPr/>
        </p:nvGraphicFramePr>
        <p:xfrm>
          <a:off x="1522400" y="1564481"/>
          <a:ext cx="6099200" cy="2331000"/>
        </p:xfrm>
        <a:graphic>
          <a:graphicData uri="http://schemas.openxmlformats.org/drawingml/2006/table">
            <a:tbl>
              <a:tblPr>
                <a:noFill/>
                <a:tableStyleId>{4BF19678-2DA6-43CE-8E97-12FEA0AA71D1}</a:tableStyleId>
              </a:tblPr>
              <a:tblGrid>
                <a:gridCol w="1524800"/>
                <a:gridCol w="1524800"/>
                <a:gridCol w="1524800"/>
                <a:gridCol w="1524800"/>
              </a:tblGrid>
              <a:tr h="582750">
                <a:tc>
                  <a:txBody>
                    <a:bodyPr/>
                    <a:lstStyle/>
                    <a:p>
                      <a:pPr>
                        <a:spcBef>
                          <a:spcPts val="0"/>
                        </a:spcBef>
                        <a:buNone/>
                      </a:pPr>
                      <a:endParaRPr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38100" cap="flat" cmpd="sng">
                      <a:solidFill>
                        <a:srgbClr val="3C78D8"/>
                      </a:solidFill>
                      <a:prstDash val="solid"/>
                      <a:round/>
                      <a:headEnd type="none" w="med" len="med"/>
                      <a:tailEnd type="none" w="med" len="med"/>
                    </a:lnT>
                    <a:lnB w="38100" cap="flat" cmpd="sng">
                      <a:solidFill>
                        <a:srgbClr val="3C78D8"/>
                      </a:solidFill>
                      <a:prstDash val="solid"/>
                      <a:round/>
                      <a:headEnd type="none" w="med" len="med"/>
                      <a:tailEnd type="none" w="med" len="med"/>
                    </a:lnB>
                    <a:solidFill>
                      <a:srgbClr val="00CEF6"/>
                    </a:solidFill>
                  </a:tcPr>
                </a:tc>
                <a:tc>
                  <a:txBody>
                    <a:bodyPr/>
                    <a:lstStyle/>
                    <a:p>
                      <a:pPr algn="ctr">
                        <a:spcBef>
                          <a:spcPts val="0"/>
                        </a:spcBef>
                        <a:buNone/>
                      </a:pPr>
                      <a:r>
                        <a:rPr lang="en" sz="1100" b="1">
                          <a:solidFill>
                            <a:srgbClr val="FFFFFF"/>
                          </a:solidFill>
                          <a:latin typeface="Source Sans Pro"/>
                          <a:ea typeface="Source Sans Pro"/>
                          <a:cs typeface="Source Sans Pro"/>
                          <a:sym typeface="Source Sans Pro"/>
                        </a:rPr>
                        <a:t>A</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38100" cap="flat" cmpd="sng">
                      <a:solidFill>
                        <a:srgbClr val="3C78D8"/>
                      </a:solidFill>
                      <a:prstDash val="solid"/>
                      <a:round/>
                      <a:headEnd type="none" w="med" len="med"/>
                      <a:tailEnd type="none" w="med" len="med"/>
                    </a:lnT>
                    <a:lnB w="38100" cap="flat" cmpd="sng">
                      <a:solidFill>
                        <a:srgbClr val="3C78D8"/>
                      </a:solidFill>
                      <a:prstDash val="solid"/>
                      <a:round/>
                      <a:headEnd type="none" w="med" len="med"/>
                      <a:tailEnd type="none" w="med" len="med"/>
                    </a:lnB>
                    <a:solidFill>
                      <a:srgbClr val="00CEF6"/>
                    </a:solidFill>
                  </a:tcPr>
                </a:tc>
                <a:tc>
                  <a:txBody>
                    <a:bodyPr/>
                    <a:lstStyle/>
                    <a:p>
                      <a:pPr algn="ctr">
                        <a:spcBef>
                          <a:spcPts val="0"/>
                        </a:spcBef>
                        <a:buNone/>
                      </a:pPr>
                      <a:r>
                        <a:rPr lang="en" sz="1100" b="1">
                          <a:solidFill>
                            <a:srgbClr val="FFFFFF"/>
                          </a:solidFill>
                          <a:latin typeface="Source Sans Pro"/>
                          <a:ea typeface="Source Sans Pro"/>
                          <a:cs typeface="Source Sans Pro"/>
                          <a:sym typeface="Source Sans Pro"/>
                        </a:rPr>
                        <a:t>B</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38100" cap="flat" cmpd="sng">
                      <a:solidFill>
                        <a:srgbClr val="3C78D8"/>
                      </a:solidFill>
                      <a:prstDash val="solid"/>
                      <a:round/>
                      <a:headEnd type="none" w="med" len="med"/>
                      <a:tailEnd type="none" w="med" len="med"/>
                    </a:lnT>
                    <a:lnB w="38100" cap="flat" cmpd="sng">
                      <a:solidFill>
                        <a:srgbClr val="3C78D8"/>
                      </a:solidFill>
                      <a:prstDash val="solid"/>
                      <a:round/>
                      <a:headEnd type="none" w="med" len="med"/>
                      <a:tailEnd type="none" w="med" len="med"/>
                    </a:lnB>
                    <a:solidFill>
                      <a:srgbClr val="00CEF6"/>
                    </a:solidFill>
                  </a:tcPr>
                </a:tc>
                <a:tc>
                  <a:txBody>
                    <a:bodyPr/>
                    <a:lstStyle/>
                    <a:p>
                      <a:pPr algn="ctr">
                        <a:spcBef>
                          <a:spcPts val="0"/>
                        </a:spcBef>
                        <a:buNone/>
                      </a:pPr>
                      <a:r>
                        <a:rPr lang="en" sz="1100" b="1">
                          <a:solidFill>
                            <a:srgbClr val="FFFFFF"/>
                          </a:solidFill>
                          <a:latin typeface="Source Sans Pro"/>
                          <a:ea typeface="Source Sans Pro"/>
                          <a:cs typeface="Source Sans Pro"/>
                          <a:sym typeface="Source Sans Pro"/>
                        </a:rPr>
                        <a:t>C</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38100" cap="flat" cmpd="sng">
                      <a:solidFill>
                        <a:srgbClr val="3C78D8"/>
                      </a:solidFill>
                      <a:prstDash val="solid"/>
                      <a:round/>
                      <a:headEnd type="none" w="med" len="med"/>
                      <a:tailEnd type="none" w="med" len="med"/>
                    </a:lnT>
                    <a:lnB w="38100" cap="flat" cmpd="sng">
                      <a:solidFill>
                        <a:srgbClr val="3C78D8"/>
                      </a:solidFill>
                      <a:prstDash val="solid"/>
                      <a:round/>
                      <a:headEnd type="none" w="med" len="med"/>
                      <a:tailEnd type="none" w="med" len="med"/>
                    </a:lnB>
                    <a:solidFill>
                      <a:srgbClr val="00CEF6"/>
                    </a:solidFill>
                  </a:tcPr>
                </a:tc>
              </a:tr>
              <a:tr h="582750">
                <a:tc>
                  <a:txBody>
                    <a:bodyPr/>
                    <a:lstStyle/>
                    <a:p>
                      <a:pPr algn="r">
                        <a:spcBef>
                          <a:spcPts val="0"/>
                        </a:spcBef>
                        <a:buNone/>
                      </a:pPr>
                      <a:r>
                        <a:rPr lang="en" sz="1100">
                          <a:solidFill>
                            <a:srgbClr val="3C78D8"/>
                          </a:solidFill>
                          <a:latin typeface="Source Sans Pro"/>
                          <a:ea typeface="Source Sans Pro"/>
                          <a:cs typeface="Source Sans Pro"/>
                          <a:sym typeface="Source Sans Pro"/>
                        </a:rPr>
                        <a:t>Yellow</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38100" cap="flat" cmpd="sng">
                      <a:solidFill>
                        <a:srgbClr val="3C78D8"/>
                      </a:solidFill>
                      <a:prstDash val="solid"/>
                      <a:round/>
                      <a:headEnd type="none" w="med" len="med"/>
                      <a:tailEnd type="none" w="med" len="med"/>
                    </a:lnT>
                    <a:lnB w="9525" cap="flat" cmpd="sng">
                      <a:solidFill>
                        <a:srgbClr val="3C78D8"/>
                      </a:solidFill>
                      <a:prstDash val="dash"/>
                      <a:round/>
                      <a:headEnd type="none" w="med" len="med"/>
                      <a:tailEnd type="none" w="med" len="med"/>
                    </a:lnB>
                  </a:tcPr>
                </a:tc>
                <a:tc>
                  <a:txBody>
                    <a:bodyPr/>
                    <a:lstStyle/>
                    <a:p>
                      <a:pPr algn="ctr">
                        <a:spcBef>
                          <a:spcPts val="0"/>
                        </a:spcBef>
                        <a:buNone/>
                      </a:pPr>
                      <a:r>
                        <a:rPr lang="en">
                          <a:solidFill>
                            <a:srgbClr val="28324A"/>
                          </a:solidFill>
                          <a:latin typeface="Source Sans Pro"/>
                          <a:ea typeface="Source Sans Pro"/>
                          <a:cs typeface="Source Sans Pro"/>
                          <a:sym typeface="Source Sans Pro"/>
                        </a:rPr>
                        <a:t>10</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38100" cap="flat" cmpd="sng">
                      <a:solidFill>
                        <a:srgbClr val="3C78D8"/>
                      </a:solidFill>
                      <a:prstDash val="solid"/>
                      <a:round/>
                      <a:headEnd type="none" w="med" len="med"/>
                      <a:tailEnd type="none" w="med" len="med"/>
                    </a:lnT>
                    <a:lnB w="9525" cap="flat" cmpd="sng">
                      <a:solidFill>
                        <a:srgbClr val="3C78D8"/>
                      </a:solidFill>
                      <a:prstDash val="dash"/>
                      <a:round/>
                      <a:headEnd type="none" w="med" len="med"/>
                      <a:tailEnd type="none" w="med" len="med"/>
                    </a:lnB>
                  </a:tcPr>
                </a:tc>
                <a:tc>
                  <a:txBody>
                    <a:bodyPr/>
                    <a:lstStyle/>
                    <a:p>
                      <a:pPr algn="ctr">
                        <a:spcBef>
                          <a:spcPts val="0"/>
                        </a:spcBef>
                        <a:buNone/>
                      </a:pPr>
                      <a:r>
                        <a:rPr lang="en">
                          <a:solidFill>
                            <a:srgbClr val="28324A"/>
                          </a:solidFill>
                          <a:latin typeface="Source Sans Pro"/>
                          <a:ea typeface="Source Sans Pro"/>
                          <a:cs typeface="Source Sans Pro"/>
                          <a:sym typeface="Source Sans Pro"/>
                        </a:rPr>
                        <a:t>20</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38100" cap="flat" cmpd="sng">
                      <a:solidFill>
                        <a:srgbClr val="3C78D8"/>
                      </a:solidFill>
                      <a:prstDash val="solid"/>
                      <a:round/>
                      <a:headEnd type="none" w="med" len="med"/>
                      <a:tailEnd type="none" w="med" len="med"/>
                    </a:lnT>
                    <a:lnB w="9525" cap="flat" cmpd="sng">
                      <a:solidFill>
                        <a:srgbClr val="3C78D8"/>
                      </a:solidFill>
                      <a:prstDash val="dash"/>
                      <a:round/>
                      <a:headEnd type="none" w="med" len="med"/>
                      <a:tailEnd type="none" w="med" len="med"/>
                    </a:lnB>
                  </a:tcPr>
                </a:tc>
                <a:tc>
                  <a:txBody>
                    <a:bodyPr/>
                    <a:lstStyle/>
                    <a:p>
                      <a:pPr algn="ctr">
                        <a:spcBef>
                          <a:spcPts val="0"/>
                        </a:spcBef>
                        <a:buNone/>
                      </a:pPr>
                      <a:r>
                        <a:rPr lang="en">
                          <a:solidFill>
                            <a:srgbClr val="28324A"/>
                          </a:solidFill>
                          <a:latin typeface="Source Sans Pro"/>
                          <a:ea typeface="Source Sans Pro"/>
                          <a:cs typeface="Source Sans Pro"/>
                          <a:sym typeface="Source Sans Pro"/>
                        </a:rPr>
                        <a:t>7</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38100" cap="flat" cmpd="sng">
                      <a:solidFill>
                        <a:srgbClr val="3C78D8"/>
                      </a:solidFill>
                      <a:prstDash val="solid"/>
                      <a:round/>
                      <a:headEnd type="none" w="med" len="med"/>
                      <a:tailEnd type="none" w="med" len="med"/>
                    </a:lnT>
                    <a:lnB w="9525" cap="flat" cmpd="sng">
                      <a:solidFill>
                        <a:srgbClr val="3C78D8"/>
                      </a:solidFill>
                      <a:prstDash val="dash"/>
                      <a:round/>
                      <a:headEnd type="none" w="med" len="med"/>
                      <a:tailEnd type="none" w="med" len="med"/>
                    </a:lnB>
                  </a:tcPr>
                </a:tc>
              </a:tr>
              <a:tr h="582750">
                <a:tc>
                  <a:txBody>
                    <a:bodyPr/>
                    <a:lstStyle/>
                    <a:p>
                      <a:pPr algn="r">
                        <a:spcBef>
                          <a:spcPts val="0"/>
                        </a:spcBef>
                        <a:buNone/>
                      </a:pPr>
                      <a:r>
                        <a:rPr lang="en" sz="1100">
                          <a:solidFill>
                            <a:srgbClr val="3C78D8"/>
                          </a:solidFill>
                          <a:latin typeface="Source Sans Pro"/>
                          <a:ea typeface="Source Sans Pro"/>
                          <a:cs typeface="Source Sans Pro"/>
                          <a:sym typeface="Source Sans Pro"/>
                        </a:rPr>
                        <a:t>Blue</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9525" cap="flat" cmpd="sng">
                      <a:solidFill>
                        <a:srgbClr val="3C78D8"/>
                      </a:solidFill>
                      <a:prstDash val="dash"/>
                      <a:round/>
                      <a:headEnd type="none" w="med" len="med"/>
                      <a:tailEnd type="none" w="med" len="med"/>
                    </a:lnT>
                    <a:lnB w="9525" cap="flat" cmpd="sng">
                      <a:solidFill>
                        <a:srgbClr val="3C78D8"/>
                      </a:solidFill>
                      <a:prstDash val="dash"/>
                      <a:round/>
                      <a:headEnd type="none" w="med" len="med"/>
                      <a:tailEnd type="none" w="med" len="med"/>
                    </a:lnB>
                  </a:tcPr>
                </a:tc>
                <a:tc>
                  <a:txBody>
                    <a:bodyPr/>
                    <a:lstStyle/>
                    <a:p>
                      <a:pPr algn="ctr">
                        <a:spcBef>
                          <a:spcPts val="0"/>
                        </a:spcBef>
                        <a:buNone/>
                      </a:pPr>
                      <a:r>
                        <a:rPr lang="en">
                          <a:solidFill>
                            <a:srgbClr val="28324A"/>
                          </a:solidFill>
                          <a:latin typeface="Source Sans Pro"/>
                          <a:ea typeface="Source Sans Pro"/>
                          <a:cs typeface="Source Sans Pro"/>
                          <a:sym typeface="Source Sans Pro"/>
                        </a:rPr>
                        <a:t>30</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9525" cap="flat" cmpd="sng">
                      <a:solidFill>
                        <a:srgbClr val="3C78D8"/>
                      </a:solidFill>
                      <a:prstDash val="dash"/>
                      <a:round/>
                      <a:headEnd type="none" w="med" len="med"/>
                      <a:tailEnd type="none" w="med" len="med"/>
                    </a:lnT>
                    <a:lnB w="9525" cap="flat" cmpd="sng">
                      <a:solidFill>
                        <a:srgbClr val="3C78D8"/>
                      </a:solidFill>
                      <a:prstDash val="dash"/>
                      <a:round/>
                      <a:headEnd type="none" w="med" len="med"/>
                      <a:tailEnd type="none" w="med" len="med"/>
                    </a:lnB>
                  </a:tcPr>
                </a:tc>
                <a:tc>
                  <a:txBody>
                    <a:bodyPr/>
                    <a:lstStyle/>
                    <a:p>
                      <a:pPr algn="ctr">
                        <a:spcBef>
                          <a:spcPts val="0"/>
                        </a:spcBef>
                        <a:buNone/>
                      </a:pPr>
                      <a:r>
                        <a:rPr lang="en">
                          <a:solidFill>
                            <a:srgbClr val="28324A"/>
                          </a:solidFill>
                          <a:latin typeface="Source Sans Pro"/>
                          <a:ea typeface="Source Sans Pro"/>
                          <a:cs typeface="Source Sans Pro"/>
                          <a:sym typeface="Source Sans Pro"/>
                        </a:rPr>
                        <a:t>15</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9525" cap="flat" cmpd="sng">
                      <a:solidFill>
                        <a:srgbClr val="3C78D8"/>
                      </a:solidFill>
                      <a:prstDash val="dash"/>
                      <a:round/>
                      <a:headEnd type="none" w="med" len="med"/>
                      <a:tailEnd type="none" w="med" len="med"/>
                    </a:lnT>
                    <a:lnB w="9525" cap="flat" cmpd="sng">
                      <a:solidFill>
                        <a:srgbClr val="3C78D8"/>
                      </a:solidFill>
                      <a:prstDash val="dash"/>
                      <a:round/>
                      <a:headEnd type="none" w="med" len="med"/>
                      <a:tailEnd type="none" w="med" len="med"/>
                    </a:lnB>
                  </a:tcPr>
                </a:tc>
                <a:tc>
                  <a:txBody>
                    <a:bodyPr/>
                    <a:lstStyle/>
                    <a:p>
                      <a:pPr algn="ctr">
                        <a:spcBef>
                          <a:spcPts val="0"/>
                        </a:spcBef>
                        <a:buNone/>
                      </a:pPr>
                      <a:r>
                        <a:rPr lang="en">
                          <a:solidFill>
                            <a:srgbClr val="28324A"/>
                          </a:solidFill>
                          <a:latin typeface="Source Sans Pro"/>
                          <a:ea typeface="Source Sans Pro"/>
                          <a:cs typeface="Source Sans Pro"/>
                          <a:sym typeface="Source Sans Pro"/>
                        </a:rPr>
                        <a:t>10</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9525" cap="flat" cmpd="sng">
                      <a:solidFill>
                        <a:srgbClr val="3C78D8"/>
                      </a:solidFill>
                      <a:prstDash val="dash"/>
                      <a:round/>
                      <a:headEnd type="none" w="med" len="med"/>
                      <a:tailEnd type="none" w="med" len="med"/>
                    </a:lnT>
                    <a:lnB w="9525" cap="flat" cmpd="sng">
                      <a:solidFill>
                        <a:srgbClr val="3C78D8"/>
                      </a:solidFill>
                      <a:prstDash val="dash"/>
                      <a:round/>
                      <a:headEnd type="none" w="med" len="med"/>
                      <a:tailEnd type="none" w="med" len="med"/>
                    </a:lnB>
                  </a:tcPr>
                </a:tc>
              </a:tr>
              <a:tr h="582750">
                <a:tc>
                  <a:txBody>
                    <a:bodyPr/>
                    <a:lstStyle/>
                    <a:p>
                      <a:pPr algn="r" rtl="0">
                        <a:spcBef>
                          <a:spcPts val="0"/>
                        </a:spcBef>
                        <a:buNone/>
                      </a:pPr>
                      <a:r>
                        <a:rPr lang="en" sz="1100">
                          <a:solidFill>
                            <a:srgbClr val="3C78D8"/>
                          </a:solidFill>
                          <a:latin typeface="Source Sans Pro"/>
                          <a:ea typeface="Source Sans Pro"/>
                          <a:cs typeface="Source Sans Pro"/>
                          <a:sym typeface="Source Sans Pro"/>
                        </a:rPr>
                        <a:t>Orange</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9525" cap="flat" cmpd="sng">
                      <a:solidFill>
                        <a:srgbClr val="3C78D8"/>
                      </a:solidFill>
                      <a:prstDash val="dash"/>
                      <a:round/>
                      <a:headEnd type="none" w="med" len="med"/>
                      <a:tailEnd type="none" w="med" len="med"/>
                    </a:lnT>
                    <a:lnB w="38100" cap="flat" cmpd="sng">
                      <a:solidFill>
                        <a:srgbClr val="3C78D8"/>
                      </a:solidFill>
                      <a:prstDash val="solid"/>
                      <a:round/>
                      <a:headEnd type="none" w="med" len="med"/>
                      <a:tailEnd type="none" w="med" len="med"/>
                    </a:lnB>
                  </a:tcPr>
                </a:tc>
                <a:tc>
                  <a:txBody>
                    <a:bodyPr/>
                    <a:lstStyle/>
                    <a:p>
                      <a:pPr algn="ctr" rtl="0">
                        <a:spcBef>
                          <a:spcPts val="0"/>
                        </a:spcBef>
                        <a:buNone/>
                      </a:pPr>
                      <a:r>
                        <a:rPr lang="en">
                          <a:solidFill>
                            <a:srgbClr val="28324A"/>
                          </a:solidFill>
                          <a:latin typeface="Source Sans Pro"/>
                          <a:ea typeface="Source Sans Pro"/>
                          <a:cs typeface="Source Sans Pro"/>
                          <a:sym typeface="Source Sans Pro"/>
                        </a:rPr>
                        <a:t>5</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9525" cap="flat" cmpd="sng">
                      <a:solidFill>
                        <a:srgbClr val="3C78D8"/>
                      </a:solidFill>
                      <a:prstDash val="dash"/>
                      <a:round/>
                      <a:headEnd type="none" w="med" len="med"/>
                      <a:tailEnd type="none" w="med" len="med"/>
                    </a:lnT>
                    <a:lnB w="38100" cap="flat" cmpd="sng">
                      <a:solidFill>
                        <a:srgbClr val="3C78D8"/>
                      </a:solidFill>
                      <a:prstDash val="solid"/>
                      <a:round/>
                      <a:headEnd type="none" w="med" len="med"/>
                      <a:tailEnd type="none" w="med" len="med"/>
                    </a:lnB>
                  </a:tcPr>
                </a:tc>
                <a:tc>
                  <a:txBody>
                    <a:bodyPr/>
                    <a:lstStyle/>
                    <a:p>
                      <a:pPr algn="ctr" rtl="0">
                        <a:spcBef>
                          <a:spcPts val="0"/>
                        </a:spcBef>
                        <a:buNone/>
                      </a:pPr>
                      <a:r>
                        <a:rPr lang="en">
                          <a:solidFill>
                            <a:srgbClr val="28324A"/>
                          </a:solidFill>
                          <a:latin typeface="Source Sans Pro"/>
                          <a:ea typeface="Source Sans Pro"/>
                          <a:cs typeface="Source Sans Pro"/>
                          <a:sym typeface="Source Sans Pro"/>
                        </a:rPr>
                        <a:t>24</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9525" cap="flat" cmpd="sng">
                      <a:solidFill>
                        <a:srgbClr val="3C78D8"/>
                      </a:solidFill>
                      <a:prstDash val="dash"/>
                      <a:round/>
                      <a:headEnd type="none" w="med" len="med"/>
                      <a:tailEnd type="none" w="med" len="med"/>
                    </a:lnT>
                    <a:lnB w="38100" cap="flat" cmpd="sng">
                      <a:solidFill>
                        <a:srgbClr val="3C78D8"/>
                      </a:solidFill>
                      <a:prstDash val="solid"/>
                      <a:round/>
                      <a:headEnd type="none" w="med" len="med"/>
                      <a:tailEnd type="none" w="med" len="med"/>
                    </a:lnB>
                  </a:tcPr>
                </a:tc>
                <a:tc>
                  <a:txBody>
                    <a:bodyPr/>
                    <a:lstStyle/>
                    <a:p>
                      <a:pPr algn="ctr" rtl="0">
                        <a:spcBef>
                          <a:spcPts val="0"/>
                        </a:spcBef>
                        <a:buNone/>
                      </a:pPr>
                      <a:r>
                        <a:rPr lang="en">
                          <a:solidFill>
                            <a:srgbClr val="28324A"/>
                          </a:solidFill>
                          <a:latin typeface="Source Sans Pro"/>
                          <a:ea typeface="Source Sans Pro"/>
                          <a:cs typeface="Source Sans Pro"/>
                          <a:sym typeface="Source Sans Pro"/>
                        </a:rPr>
                        <a:t>16</a:t>
                      </a:r>
                    </a:p>
                  </a:txBody>
                  <a:tcPr marL="91425" marR="91425" marT="68575" marB="68575" anchor="ctr">
                    <a:lnL w="38100" cap="flat" cmpd="sng">
                      <a:solidFill>
                        <a:srgbClr val="3C78D8"/>
                      </a:solidFill>
                      <a:prstDash val="solid"/>
                      <a:round/>
                      <a:headEnd type="none" w="med" len="med"/>
                      <a:tailEnd type="none" w="med" len="med"/>
                    </a:lnL>
                    <a:lnR w="38100" cap="flat" cmpd="sng">
                      <a:solidFill>
                        <a:srgbClr val="3C78D8"/>
                      </a:solidFill>
                      <a:prstDash val="solid"/>
                      <a:round/>
                      <a:headEnd type="none" w="med" len="med"/>
                      <a:tailEnd type="none" w="med" len="med"/>
                    </a:lnR>
                    <a:lnT w="9525" cap="flat" cmpd="sng">
                      <a:solidFill>
                        <a:srgbClr val="3C78D8"/>
                      </a:solidFill>
                      <a:prstDash val="dash"/>
                      <a:round/>
                      <a:headEnd type="none" w="med" len="med"/>
                      <a:tailEnd type="none" w="med" len="med"/>
                    </a:lnT>
                    <a:lnB w="38100" cap="flat" cmpd="sng">
                      <a:solidFill>
                        <a:srgbClr val="3C78D8"/>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558"/>
        <p:cNvGrpSpPr/>
        <p:nvPr/>
      </p:nvGrpSpPr>
      <p:grpSpPr>
        <a:xfrm>
          <a:off x="0" y="0"/>
          <a:ext cx="0" cy="0"/>
          <a:chOff x="0" y="0"/>
          <a:chExt cx="0" cy="0"/>
        </a:xfrm>
      </p:grpSpPr>
      <p:sp>
        <p:nvSpPr>
          <p:cNvPr id="559" name="Shape 559"/>
          <p:cNvSpPr/>
          <p:nvPr/>
        </p:nvSpPr>
        <p:spPr>
          <a:xfrm>
            <a:off x="807243" y="790175"/>
            <a:ext cx="7529512" cy="3586893"/>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CEF6"/>
          </a:solid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0" name="Shape 560"/>
          <p:cNvSpPr txBox="1">
            <a:spLocks noGrp="1"/>
          </p:cNvSpPr>
          <p:nvPr>
            <p:ph type="title"/>
          </p:nvPr>
        </p:nvSpPr>
        <p:spPr>
          <a:xfrm>
            <a:off x="1047750" y="24525"/>
            <a:ext cx="6996600" cy="715800"/>
          </a:xfrm>
          <a:prstGeom prst="rect">
            <a:avLst/>
          </a:prstGeom>
        </p:spPr>
        <p:txBody>
          <a:bodyPr lIns="91425" tIns="91425" rIns="91425" bIns="91425" anchor="b" anchorCtr="0">
            <a:noAutofit/>
          </a:bodyPr>
          <a:lstStyle/>
          <a:p>
            <a:pPr lvl="0" rtl="0">
              <a:spcBef>
                <a:spcPts val="0"/>
              </a:spcBef>
              <a:buNone/>
            </a:pPr>
            <a:r>
              <a:rPr lang="en"/>
              <a:t>MAPS</a:t>
            </a:r>
          </a:p>
        </p:txBody>
      </p:sp>
      <p:sp>
        <p:nvSpPr>
          <p:cNvPr id="561" name="Shape 561"/>
          <p:cNvSpPr/>
          <p:nvPr/>
        </p:nvSpPr>
        <p:spPr>
          <a:xfrm>
            <a:off x="2073621" y="1625042"/>
            <a:ext cx="619799" cy="202500"/>
          </a:xfrm>
          <a:prstGeom prst="wedgeRectCallout">
            <a:avLst>
              <a:gd name="adj1" fmla="val -21428"/>
              <a:gd name="adj2" fmla="val 84287"/>
            </a:avLst>
          </a:prstGeom>
          <a:solidFill>
            <a:srgbClr val="AFF000"/>
          </a:solidFill>
          <a:ln>
            <a:noFill/>
          </a:ln>
        </p:spPr>
        <p:txBody>
          <a:bodyPr lIns="91425" tIns="91425" rIns="91425" bIns="91425" anchor="ctr" anchorCtr="0">
            <a:noAutofit/>
          </a:bodyPr>
          <a:lstStyle/>
          <a:p>
            <a:pPr>
              <a:spcBef>
                <a:spcPts val="0"/>
              </a:spcBef>
              <a:buNone/>
            </a:pPr>
            <a:r>
              <a:rPr lang="en" sz="800">
                <a:latin typeface="Source Sans Pro"/>
                <a:ea typeface="Source Sans Pro"/>
                <a:cs typeface="Source Sans Pro"/>
                <a:sym typeface="Source Sans Pro"/>
              </a:rPr>
              <a:t>our office</a:t>
            </a:r>
          </a:p>
        </p:txBody>
      </p:sp>
      <p:sp>
        <p:nvSpPr>
          <p:cNvPr id="562" name="Shape 562"/>
          <p:cNvSpPr/>
          <p:nvPr/>
        </p:nvSpPr>
        <p:spPr>
          <a:xfrm rot="8100000">
            <a:off x="1417704" y="1853734"/>
            <a:ext cx="126430" cy="126430"/>
          </a:xfrm>
          <a:prstGeom prst="teardrop">
            <a:avLst>
              <a:gd name="adj" fmla="val 100000"/>
            </a:avLst>
          </a:prstGeom>
          <a:solidFill>
            <a:srgbClr val="AFF000"/>
          </a:solid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3" name="Shape 563"/>
          <p:cNvSpPr/>
          <p:nvPr/>
        </p:nvSpPr>
        <p:spPr>
          <a:xfrm rot="8100000">
            <a:off x="2860329" y="3383134"/>
            <a:ext cx="126430" cy="126430"/>
          </a:xfrm>
          <a:prstGeom prst="teardrop">
            <a:avLst>
              <a:gd name="adj" fmla="val 100000"/>
            </a:avLst>
          </a:prstGeom>
          <a:solidFill>
            <a:srgbClr val="AFF000"/>
          </a:solid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4" name="Shape 564"/>
          <p:cNvSpPr/>
          <p:nvPr/>
        </p:nvSpPr>
        <p:spPr>
          <a:xfrm rot="8100000">
            <a:off x="3915304" y="1663084"/>
            <a:ext cx="126430" cy="126430"/>
          </a:xfrm>
          <a:prstGeom prst="teardrop">
            <a:avLst>
              <a:gd name="adj" fmla="val 100000"/>
            </a:avLst>
          </a:prstGeom>
          <a:solidFill>
            <a:srgbClr val="AFF000"/>
          </a:solid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5" name="Shape 565"/>
          <p:cNvSpPr/>
          <p:nvPr/>
        </p:nvSpPr>
        <p:spPr>
          <a:xfrm rot="8100000">
            <a:off x="4553704" y="3561934"/>
            <a:ext cx="126430" cy="126430"/>
          </a:xfrm>
          <a:prstGeom prst="teardrop">
            <a:avLst>
              <a:gd name="adj" fmla="val 100000"/>
            </a:avLst>
          </a:prstGeom>
          <a:solidFill>
            <a:srgbClr val="AFF000"/>
          </a:solid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6" name="Shape 566"/>
          <p:cNvSpPr/>
          <p:nvPr/>
        </p:nvSpPr>
        <p:spPr>
          <a:xfrm rot="8100000">
            <a:off x="6493879" y="2127759"/>
            <a:ext cx="126430" cy="126430"/>
          </a:xfrm>
          <a:prstGeom prst="teardrop">
            <a:avLst>
              <a:gd name="adj" fmla="val 100000"/>
            </a:avLst>
          </a:prstGeom>
          <a:solidFill>
            <a:srgbClr val="AFF000"/>
          </a:solid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7" name="Shape 567"/>
          <p:cNvSpPr/>
          <p:nvPr/>
        </p:nvSpPr>
        <p:spPr>
          <a:xfrm rot="8100000">
            <a:off x="7282704" y="3740734"/>
            <a:ext cx="126430" cy="126430"/>
          </a:xfrm>
          <a:prstGeom prst="teardrop">
            <a:avLst>
              <a:gd name="adj" fmla="val 100000"/>
            </a:avLst>
          </a:prstGeom>
          <a:solidFill>
            <a:srgbClr val="AFF000"/>
          </a:solid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571"/>
        <p:cNvGrpSpPr/>
        <p:nvPr/>
      </p:nvGrpSpPr>
      <p:grpSpPr>
        <a:xfrm>
          <a:off x="0" y="0"/>
          <a:ext cx="0" cy="0"/>
          <a:chOff x="0" y="0"/>
          <a:chExt cx="0" cy="0"/>
        </a:xfrm>
      </p:grpSpPr>
      <p:sp>
        <p:nvSpPr>
          <p:cNvPr id="572" name="Shape 572"/>
          <p:cNvSpPr txBox="1">
            <a:spLocks noGrp="1"/>
          </p:cNvSpPr>
          <p:nvPr>
            <p:ph type="ctrTitle"/>
          </p:nvPr>
        </p:nvSpPr>
        <p:spPr>
          <a:xfrm>
            <a:off x="685800" y="2726342"/>
            <a:ext cx="7772400" cy="1159799"/>
          </a:xfrm>
          <a:prstGeom prst="rect">
            <a:avLst/>
          </a:prstGeom>
          <a:noFill/>
          <a:ln>
            <a:noFill/>
          </a:ln>
        </p:spPr>
        <p:txBody>
          <a:bodyPr lIns="91425" tIns="91425" rIns="91425" bIns="91425" anchor="b" anchorCtr="0">
            <a:noAutofit/>
          </a:bodyPr>
          <a:lstStyle/>
          <a:p>
            <a:pPr lvl="0" algn="ctr" rtl="0">
              <a:spcBef>
                <a:spcPts val="0"/>
              </a:spcBef>
              <a:buNone/>
            </a:pPr>
            <a:r>
              <a:rPr lang="en" sz="10000">
                <a:solidFill>
                  <a:srgbClr val="FFFFFF"/>
                </a:solidFill>
              </a:rPr>
              <a:t>89,526,124</a:t>
            </a:r>
          </a:p>
        </p:txBody>
      </p:sp>
      <p:sp>
        <p:nvSpPr>
          <p:cNvPr id="573" name="Shape 573"/>
          <p:cNvSpPr txBox="1">
            <a:spLocks noGrp="1"/>
          </p:cNvSpPr>
          <p:nvPr>
            <p:ph type="subTitle" idx="1"/>
          </p:nvPr>
        </p:nvSpPr>
        <p:spPr>
          <a:xfrm>
            <a:off x="685800" y="3655110"/>
            <a:ext cx="7772400" cy="784799"/>
          </a:xfrm>
          <a:prstGeom prst="rect">
            <a:avLst/>
          </a:prstGeom>
          <a:noFill/>
          <a:ln>
            <a:noFill/>
          </a:ln>
        </p:spPr>
        <p:txBody>
          <a:bodyPr lIns="91425" tIns="91425" rIns="91425" bIns="91425" anchor="t" anchorCtr="0">
            <a:noAutofit/>
          </a:bodyPr>
          <a:lstStyle/>
          <a:p>
            <a:pPr lvl="0" algn="ctr" rtl="0">
              <a:spcBef>
                <a:spcPts val="0"/>
              </a:spcBef>
              <a:buNone/>
            </a:pPr>
            <a:r>
              <a:rPr lang="en" b="1">
                <a:solidFill>
                  <a:srgbClr val="3C78D8"/>
                </a:solidFill>
              </a:rPr>
              <a:t>Whoa! That’s a big number, aren’t you proud?</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rtl="0">
              <a:spcBef>
                <a:spcPts val="0"/>
              </a:spcBef>
              <a:buNone/>
            </a:pPr>
            <a:r>
              <a:rPr lang="en" sz="2800" dirty="0" smtClean="0">
                <a:solidFill>
                  <a:schemeClr val="accent5">
                    <a:lumMod val="75000"/>
                  </a:schemeClr>
                </a:solidFill>
              </a:rPr>
              <a:t>PROPOSED BY :</a:t>
            </a:r>
            <a:endParaRPr lang="en" sz="2800" dirty="0">
              <a:solidFill>
                <a:schemeClr val="accent5">
                  <a:lumMod val="75000"/>
                </a:schemeClr>
              </a:solidFill>
            </a:endParaRPr>
          </a:p>
        </p:txBody>
      </p:sp>
      <p:sp>
        <p:nvSpPr>
          <p:cNvPr id="455" name="Shape 455"/>
          <p:cNvSpPr txBox="1"/>
          <p:nvPr/>
        </p:nvSpPr>
        <p:spPr>
          <a:xfrm>
            <a:off x="810925" y="742950"/>
            <a:ext cx="7522200" cy="826499"/>
          </a:xfrm>
          <a:prstGeom prst="rect">
            <a:avLst/>
          </a:prstGeom>
          <a:noFill/>
          <a:ln>
            <a:noFill/>
          </a:ln>
        </p:spPr>
        <p:txBody>
          <a:bodyPr lIns="91425" tIns="91425" rIns="91425" bIns="91425" anchor="t" anchorCtr="0">
            <a:noAutofit/>
          </a:bodyPr>
          <a:lstStyle/>
          <a:p>
            <a:pPr lvl="0" rtl="0">
              <a:spcBef>
                <a:spcPts val="600"/>
              </a:spcBef>
              <a:buNone/>
            </a:pPr>
            <a:endParaRPr lang="en" sz="1200" b="1" dirty="0">
              <a:solidFill>
                <a:srgbClr val="28324A"/>
              </a:solidFill>
              <a:latin typeface="Source Sans Pro"/>
              <a:ea typeface="Source Sans Pro"/>
              <a:cs typeface="Source Sans Pro"/>
              <a:sym typeface="Source Sans Pro"/>
            </a:endParaRPr>
          </a:p>
        </p:txBody>
      </p:sp>
      <p:sp>
        <p:nvSpPr>
          <p:cNvPr id="456" name="Shape 456"/>
          <p:cNvSpPr txBox="1"/>
          <p:nvPr/>
        </p:nvSpPr>
        <p:spPr>
          <a:xfrm>
            <a:off x="158045" y="2211674"/>
            <a:ext cx="8782756" cy="1795882"/>
          </a:xfrm>
          <a:prstGeom prst="rect">
            <a:avLst/>
          </a:prstGeom>
          <a:noFill/>
          <a:ln>
            <a:noFill/>
          </a:ln>
        </p:spPr>
        <p:txBody>
          <a:bodyPr lIns="91425" tIns="91425" rIns="91425" bIns="91425" anchor="t" anchorCtr="0">
            <a:noAutofit/>
          </a:bodyPr>
          <a:lstStyle/>
          <a:p>
            <a:pPr algn="ctr"/>
            <a:r>
              <a:rPr lang="en-GB" sz="2000" dirty="0">
                <a:solidFill>
                  <a:srgbClr val="00B0F0"/>
                </a:solidFill>
                <a:latin typeface="Oswald" panose="020B0604020202020204" charset="0"/>
              </a:rPr>
              <a:t>Nafeo Alam (Roll: 186)</a:t>
            </a:r>
            <a:endParaRPr lang="en-US" sz="2000" dirty="0">
              <a:solidFill>
                <a:srgbClr val="00B0F0"/>
              </a:solidFill>
              <a:latin typeface="Oswald" panose="020B0604020202020204" charset="0"/>
            </a:endParaRPr>
          </a:p>
          <a:p>
            <a:pPr algn="ctr"/>
            <a:r>
              <a:rPr lang="en-GB" sz="2000" dirty="0">
                <a:solidFill>
                  <a:srgbClr val="00B0F0"/>
                </a:solidFill>
                <a:latin typeface="Oswald" panose="020B0604020202020204" charset="0"/>
              </a:rPr>
              <a:t>Md.Mohibur Rahman khan (</a:t>
            </a:r>
            <a:r>
              <a:rPr lang="en-GB" sz="2000" dirty="0" smtClean="0">
                <a:solidFill>
                  <a:srgbClr val="00B0F0"/>
                </a:solidFill>
                <a:latin typeface="Oswald" panose="020B0604020202020204" charset="0"/>
              </a:rPr>
              <a:t>Roll:181 </a:t>
            </a:r>
            <a:r>
              <a:rPr lang="en-GB" sz="2000" dirty="0">
                <a:solidFill>
                  <a:srgbClr val="00B0F0"/>
                </a:solidFill>
                <a:latin typeface="Oswald" panose="020B0604020202020204" charset="0"/>
              </a:rPr>
              <a:t>)</a:t>
            </a:r>
            <a:endParaRPr lang="en-US" sz="2000" dirty="0">
              <a:solidFill>
                <a:srgbClr val="00B0F0"/>
              </a:solidFill>
              <a:latin typeface="Oswald" panose="020B0604020202020204" charset="0"/>
            </a:endParaRPr>
          </a:p>
          <a:p>
            <a:pPr algn="ctr"/>
            <a:r>
              <a:rPr lang="en-GB" sz="2000" dirty="0">
                <a:solidFill>
                  <a:srgbClr val="00B0F0"/>
                </a:solidFill>
                <a:latin typeface="Oswald" panose="020B0604020202020204" charset="0"/>
              </a:rPr>
              <a:t>Md.Julkar Nayeen Mahi (Roll: 162)</a:t>
            </a:r>
            <a:endParaRPr lang="en-US" sz="2000" dirty="0">
              <a:solidFill>
                <a:srgbClr val="00B0F0"/>
              </a:solidFill>
              <a:latin typeface="Oswald" panose="020B0604020202020204" charset="0"/>
            </a:endParaRPr>
          </a:p>
          <a:p>
            <a:pPr algn="ctr"/>
            <a:r>
              <a:rPr lang="en-GB" sz="2000" dirty="0">
                <a:solidFill>
                  <a:srgbClr val="00B0F0"/>
                </a:solidFill>
                <a:latin typeface="Oswald" panose="020B0604020202020204" charset="0"/>
              </a:rPr>
              <a:t>Md.Anwar Hossain (Roll: )</a:t>
            </a:r>
            <a:endParaRPr lang="en-US" sz="2000" dirty="0">
              <a:solidFill>
                <a:srgbClr val="00B0F0"/>
              </a:solidFill>
              <a:latin typeface="Oswald" panose="020B0604020202020204" charset="0"/>
            </a:endParaRPr>
          </a:p>
          <a:p>
            <a:pPr lvl="0" algn="ctr" rtl="0">
              <a:spcBef>
                <a:spcPts val="600"/>
              </a:spcBef>
              <a:buNone/>
            </a:pPr>
            <a:r>
              <a:rPr lang="en" sz="2000" dirty="0" smtClean="0">
                <a:solidFill>
                  <a:srgbClr val="00B0F0"/>
                </a:solidFill>
                <a:latin typeface="Oswald" panose="020B0604020202020204" charset="0"/>
                <a:ea typeface="Source Sans Pro"/>
                <a:cs typeface="Source Sans Pro"/>
                <a:sym typeface="Source Sans Pro"/>
              </a:rPr>
              <a:t>Ashik Sarker Lifat (Roll: )</a:t>
            </a:r>
            <a:endParaRPr lang="en" sz="2000" dirty="0">
              <a:solidFill>
                <a:srgbClr val="00B0F0"/>
              </a:solidFill>
              <a:latin typeface="Oswald" panose="020B0604020202020204" charset="0"/>
              <a:ea typeface="Source Sans Pro"/>
              <a:cs typeface="Source Sans Pro"/>
              <a:sym typeface="Source Sans Pro"/>
            </a:endParaRPr>
          </a:p>
        </p:txBody>
      </p:sp>
      <p:sp>
        <p:nvSpPr>
          <p:cNvPr id="7" name="Shape 456"/>
          <p:cNvSpPr txBox="1"/>
          <p:nvPr/>
        </p:nvSpPr>
        <p:spPr>
          <a:xfrm>
            <a:off x="711200" y="952999"/>
            <a:ext cx="8319911" cy="909668"/>
          </a:xfrm>
          <a:prstGeom prst="rect">
            <a:avLst/>
          </a:prstGeom>
          <a:noFill/>
          <a:ln>
            <a:noFill/>
          </a:ln>
        </p:spPr>
        <p:txBody>
          <a:bodyPr lIns="91425" tIns="91425" rIns="91425" bIns="91425" anchor="t" anchorCtr="0">
            <a:noAutofit/>
          </a:bodyPr>
          <a:lstStyle/>
          <a:p>
            <a:r>
              <a:rPr lang="en-GB" sz="2400" dirty="0" smtClean="0">
                <a:latin typeface="Oswald" panose="020B0604020202020204" charset="0"/>
              </a:rPr>
              <a:t>                                           IIT_ JU_ Aristocrats</a:t>
            </a:r>
            <a:endParaRPr lang="en-US" sz="2400" dirty="0">
              <a:latin typeface="Oswald" panose="020B0604020202020204" charset="0"/>
            </a:endParaRPr>
          </a:p>
        </p:txBody>
      </p:sp>
      <p:sp>
        <p:nvSpPr>
          <p:cNvPr id="2" name="Rectangular Callout 1"/>
          <p:cNvSpPr/>
          <p:nvPr/>
        </p:nvSpPr>
        <p:spPr>
          <a:xfrm>
            <a:off x="7902221" y="3860800"/>
            <a:ext cx="1128889" cy="453080"/>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Oswald" panose="020B0604020202020204" charset="0"/>
              </a:rPr>
              <a:t>IIT_ JU_ Aristocrats</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77"/>
        <p:cNvGrpSpPr/>
        <p:nvPr/>
      </p:nvGrpSpPr>
      <p:grpSpPr>
        <a:xfrm>
          <a:off x="0" y="0"/>
          <a:ext cx="0" cy="0"/>
          <a:chOff x="0" y="0"/>
          <a:chExt cx="0" cy="0"/>
        </a:xfrm>
      </p:grpSpPr>
      <p:sp>
        <p:nvSpPr>
          <p:cNvPr id="578" name="Shape 578"/>
          <p:cNvSpPr txBox="1">
            <a:spLocks noGrp="1"/>
          </p:cNvSpPr>
          <p:nvPr>
            <p:ph type="ctrTitle"/>
          </p:nvPr>
        </p:nvSpPr>
        <p:spPr>
          <a:xfrm>
            <a:off x="685800" y="325842"/>
            <a:ext cx="7772400" cy="894899"/>
          </a:xfrm>
          <a:prstGeom prst="rect">
            <a:avLst/>
          </a:prstGeom>
          <a:noFill/>
          <a:ln>
            <a:noFill/>
          </a:ln>
        </p:spPr>
        <p:txBody>
          <a:bodyPr lIns="91425" tIns="91425" rIns="91425" bIns="91425" anchor="b" anchorCtr="0">
            <a:noAutofit/>
          </a:bodyPr>
          <a:lstStyle/>
          <a:p>
            <a:pPr lvl="0" rtl="0">
              <a:spcBef>
                <a:spcPts val="0"/>
              </a:spcBef>
              <a:buNone/>
            </a:pPr>
            <a:r>
              <a:rPr lang="en" sz="4800"/>
              <a:t>89,526,124</a:t>
            </a:r>
            <a:r>
              <a:rPr lang="en" sz="4800">
                <a:solidFill>
                  <a:srgbClr val="3C78D8"/>
                </a:solidFill>
              </a:rPr>
              <a:t>$</a:t>
            </a:r>
          </a:p>
        </p:txBody>
      </p:sp>
      <p:sp>
        <p:nvSpPr>
          <p:cNvPr id="579" name="Shape 579"/>
          <p:cNvSpPr txBox="1">
            <a:spLocks noGrp="1"/>
          </p:cNvSpPr>
          <p:nvPr>
            <p:ph type="subTitle" idx="1"/>
          </p:nvPr>
        </p:nvSpPr>
        <p:spPr>
          <a:xfrm>
            <a:off x="685800" y="936751"/>
            <a:ext cx="7772400" cy="463200"/>
          </a:xfrm>
          <a:prstGeom prst="rect">
            <a:avLst/>
          </a:prstGeom>
          <a:noFill/>
          <a:ln>
            <a:noFill/>
          </a:ln>
        </p:spPr>
        <p:txBody>
          <a:bodyPr lIns="91425" tIns="91425" rIns="91425" bIns="91425" anchor="t" anchorCtr="0">
            <a:noAutofit/>
          </a:bodyPr>
          <a:lstStyle/>
          <a:p>
            <a:pPr lvl="0" algn="ctr" rtl="0">
              <a:spcBef>
                <a:spcPts val="0"/>
              </a:spcBef>
              <a:buNone/>
            </a:pPr>
            <a:r>
              <a:rPr lang="en" sz="2600"/>
              <a:t>That’s a lot of money</a:t>
            </a:r>
          </a:p>
        </p:txBody>
      </p:sp>
      <p:sp>
        <p:nvSpPr>
          <p:cNvPr id="580" name="Shape 580"/>
          <p:cNvSpPr txBox="1">
            <a:spLocks noGrp="1"/>
          </p:cNvSpPr>
          <p:nvPr>
            <p:ph type="ctrTitle" idx="2"/>
          </p:nvPr>
        </p:nvSpPr>
        <p:spPr>
          <a:xfrm>
            <a:off x="685800" y="2954742"/>
            <a:ext cx="7772400" cy="894899"/>
          </a:xfrm>
          <a:prstGeom prst="rect">
            <a:avLst/>
          </a:prstGeom>
          <a:noFill/>
          <a:ln>
            <a:noFill/>
          </a:ln>
        </p:spPr>
        <p:txBody>
          <a:bodyPr lIns="91425" tIns="91425" rIns="91425" bIns="91425" anchor="b" anchorCtr="0">
            <a:noAutofit/>
          </a:bodyPr>
          <a:lstStyle/>
          <a:p>
            <a:pPr lvl="0" rtl="0">
              <a:spcBef>
                <a:spcPts val="0"/>
              </a:spcBef>
              <a:buNone/>
            </a:pPr>
            <a:r>
              <a:rPr lang="en" sz="4800"/>
              <a:t>100</a:t>
            </a:r>
            <a:r>
              <a:rPr lang="en" sz="4800">
                <a:solidFill>
                  <a:srgbClr val="3C78D8"/>
                </a:solidFill>
              </a:rPr>
              <a:t>%</a:t>
            </a:r>
          </a:p>
        </p:txBody>
      </p:sp>
      <p:sp>
        <p:nvSpPr>
          <p:cNvPr id="581" name="Shape 581"/>
          <p:cNvSpPr txBox="1">
            <a:spLocks noGrp="1"/>
          </p:cNvSpPr>
          <p:nvPr>
            <p:ph type="subTitle" idx="3"/>
          </p:nvPr>
        </p:nvSpPr>
        <p:spPr>
          <a:xfrm>
            <a:off x="685800" y="3565651"/>
            <a:ext cx="7772400" cy="463200"/>
          </a:xfrm>
          <a:prstGeom prst="rect">
            <a:avLst/>
          </a:prstGeom>
          <a:noFill/>
          <a:ln>
            <a:noFill/>
          </a:ln>
        </p:spPr>
        <p:txBody>
          <a:bodyPr lIns="91425" tIns="91425" rIns="91425" bIns="91425" anchor="t" anchorCtr="0">
            <a:noAutofit/>
          </a:bodyPr>
          <a:lstStyle/>
          <a:p>
            <a:pPr lvl="0" algn="ctr" rtl="0">
              <a:spcBef>
                <a:spcPts val="0"/>
              </a:spcBef>
              <a:buNone/>
            </a:pPr>
            <a:r>
              <a:rPr lang="en" sz="2600"/>
              <a:t>Total success!</a:t>
            </a:r>
          </a:p>
        </p:txBody>
      </p:sp>
      <p:sp>
        <p:nvSpPr>
          <p:cNvPr id="582" name="Shape 582"/>
          <p:cNvSpPr txBox="1">
            <a:spLocks noGrp="1"/>
          </p:cNvSpPr>
          <p:nvPr>
            <p:ph type="ctrTitle" idx="4"/>
          </p:nvPr>
        </p:nvSpPr>
        <p:spPr>
          <a:xfrm>
            <a:off x="685800" y="1640292"/>
            <a:ext cx="7772400" cy="894899"/>
          </a:xfrm>
          <a:prstGeom prst="rect">
            <a:avLst/>
          </a:prstGeom>
          <a:noFill/>
          <a:ln>
            <a:noFill/>
          </a:ln>
        </p:spPr>
        <p:txBody>
          <a:bodyPr lIns="91425" tIns="91425" rIns="91425" bIns="91425" anchor="b" anchorCtr="0">
            <a:noAutofit/>
          </a:bodyPr>
          <a:lstStyle/>
          <a:p>
            <a:pPr lvl="0" rtl="0">
              <a:spcBef>
                <a:spcPts val="0"/>
              </a:spcBef>
              <a:buNone/>
            </a:pPr>
            <a:r>
              <a:rPr lang="en" sz="4800"/>
              <a:t>185,244 </a:t>
            </a:r>
            <a:r>
              <a:rPr lang="en" sz="4800">
                <a:solidFill>
                  <a:srgbClr val="3C78D8"/>
                </a:solidFill>
              </a:rPr>
              <a:t>users</a:t>
            </a:r>
          </a:p>
        </p:txBody>
      </p:sp>
      <p:sp>
        <p:nvSpPr>
          <p:cNvPr id="583" name="Shape 583"/>
          <p:cNvSpPr txBox="1">
            <a:spLocks noGrp="1"/>
          </p:cNvSpPr>
          <p:nvPr>
            <p:ph type="subTitle" idx="5"/>
          </p:nvPr>
        </p:nvSpPr>
        <p:spPr>
          <a:xfrm>
            <a:off x="685800" y="2251201"/>
            <a:ext cx="7772400" cy="463200"/>
          </a:xfrm>
          <a:prstGeom prst="rect">
            <a:avLst/>
          </a:prstGeom>
          <a:noFill/>
          <a:ln>
            <a:noFill/>
          </a:ln>
        </p:spPr>
        <p:txBody>
          <a:bodyPr lIns="91425" tIns="91425" rIns="91425" bIns="91425" anchor="t" anchorCtr="0">
            <a:noAutofit/>
          </a:bodyPr>
          <a:lstStyle/>
          <a:p>
            <a:pPr lvl="0" algn="ctr" rtl="0">
              <a:spcBef>
                <a:spcPts val="0"/>
              </a:spcBef>
              <a:buNone/>
            </a:pPr>
            <a:r>
              <a:rPr lang="en" sz="2600"/>
              <a:t>And a lot of users</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OUR </a:t>
            </a:r>
            <a:r>
              <a:rPr lang="en">
                <a:solidFill>
                  <a:srgbClr val="3C78D8"/>
                </a:solidFill>
              </a:rPr>
              <a:t>PROCESS</a:t>
            </a:r>
            <a:r>
              <a:rPr lang="en"/>
              <a:t> IS EASY</a:t>
            </a:r>
          </a:p>
        </p:txBody>
      </p:sp>
      <p:sp>
        <p:nvSpPr>
          <p:cNvPr id="589" name="Shape 589"/>
          <p:cNvSpPr/>
          <p:nvPr/>
        </p:nvSpPr>
        <p:spPr>
          <a:xfrm>
            <a:off x="578575" y="2061637"/>
            <a:ext cx="2807999" cy="1325100"/>
          </a:xfrm>
          <a:prstGeom prst="homePlate">
            <a:avLst>
              <a:gd name="adj" fmla="val 30129"/>
            </a:avLst>
          </a:prstGeom>
          <a:solidFill>
            <a:srgbClr val="AFF000"/>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Source Sans Pro"/>
                <a:ea typeface="Source Sans Pro"/>
                <a:cs typeface="Source Sans Pro"/>
                <a:sym typeface="Source Sans Pro"/>
              </a:rPr>
              <a:t>first</a:t>
            </a:r>
          </a:p>
        </p:txBody>
      </p:sp>
      <p:sp>
        <p:nvSpPr>
          <p:cNvPr id="590" name="Shape 590"/>
          <p:cNvSpPr/>
          <p:nvPr/>
        </p:nvSpPr>
        <p:spPr>
          <a:xfrm>
            <a:off x="3242325" y="2061637"/>
            <a:ext cx="2861999" cy="1325100"/>
          </a:xfrm>
          <a:prstGeom prst="chevron">
            <a:avLst>
              <a:gd name="adj" fmla="val 29853"/>
            </a:avLst>
          </a:prstGeom>
          <a:solidFill>
            <a:srgbClr val="00CEF6"/>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Source Sans Pro"/>
                <a:ea typeface="Source Sans Pro"/>
                <a:cs typeface="Source Sans Pro"/>
                <a:sym typeface="Source Sans Pro"/>
              </a:rPr>
              <a:t>second</a:t>
            </a:r>
          </a:p>
        </p:txBody>
      </p:sp>
      <p:sp>
        <p:nvSpPr>
          <p:cNvPr id="591" name="Shape 591"/>
          <p:cNvSpPr/>
          <p:nvPr/>
        </p:nvSpPr>
        <p:spPr>
          <a:xfrm>
            <a:off x="5960075" y="2061637"/>
            <a:ext cx="2861999" cy="1325100"/>
          </a:xfrm>
          <a:prstGeom prst="chevron">
            <a:avLst>
              <a:gd name="adj" fmla="val 29853"/>
            </a:avLst>
          </a:prstGeom>
          <a:solidFill>
            <a:srgbClr val="3C78D8"/>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Source Sans Pro"/>
                <a:ea typeface="Source Sans Pro"/>
                <a:cs typeface="Source Sans Pro"/>
                <a:sym typeface="Source Sans Pro"/>
              </a:rPr>
              <a:t>last</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1047750" y="100725"/>
            <a:ext cx="6996600" cy="715800"/>
          </a:xfrm>
          <a:prstGeom prst="rect">
            <a:avLst/>
          </a:prstGeom>
        </p:spPr>
        <p:txBody>
          <a:bodyPr lIns="91425" tIns="91425" rIns="91425" bIns="91425" anchor="b" anchorCtr="0">
            <a:noAutofit/>
          </a:bodyPr>
          <a:lstStyle/>
          <a:p>
            <a:pPr lvl="0" rtl="0">
              <a:spcBef>
                <a:spcPts val="0"/>
              </a:spcBef>
              <a:buNone/>
            </a:pPr>
            <a:r>
              <a:rPr lang="en"/>
              <a:t>LET’S </a:t>
            </a:r>
            <a:r>
              <a:rPr lang="en">
                <a:solidFill>
                  <a:srgbClr val="3C78D8"/>
                </a:solidFill>
              </a:rPr>
              <a:t>REVIEW</a:t>
            </a:r>
            <a:r>
              <a:rPr lang="en"/>
              <a:t> SOME CONCEPTS</a:t>
            </a:r>
          </a:p>
        </p:txBody>
      </p:sp>
      <p:sp>
        <p:nvSpPr>
          <p:cNvPr id="597" name="Shape 597"/>
          <p:cNvSpPr txBox="1">
            <a:spLocks noGrp="1"/>
          </p:cNvSpPr>
          <p:nvPr>
            <p:ph type="body" idx="1"/>
          </p:nvPr>
        </p:nvSpPr>
        <p:spPr>
          <a:xfrm>
            <a:off x="1083975" y="1009650"/>
            <a:ext cx="2227800" cy="1305000"/>
          </a:xfrm>
          <a:prstGeom prst="rect">
            <a:avLst/>
          </a:prstGeom>
        </p:spPr>
        <p:txBody>
          <a:bodyPr lIns="91425" tIns="91425" rIns="91425" bIns="91425" anchor="t" anchorCtr="0">
            <a:noAutofit/>
          </a:bodyPr>
          <a:lstStyle/>
          <a:p>
            <a:pPr lvl="0" rtl="0">
              <a:spcBef>
                <a:spcPts val="0"/>
              </a:spcBef>
              <a:buNone/>
            </a:pPr>
            <a:r>
              <a:rPr lang="en" sz="1100" b="1"/>
              <a:t>Yellow</a:t>
            </a:r>
          </a:p>
          <a:p>
            <a:pPr lvl="0" rtl="0">
              <a:spcBef>
                <a:spcPts val="0"/>
              </a:spcBef>
              <a:buNone/>
            </a:pPr>
            <a:r>
              <a:rPr lang="en" sz="1100"/>
              <a:t>Is the color of gold, butter and ripe lemons. In the spectrum of visible light, yellow is found between green and orange.</a:t>
            </a:r>
          </a:p>
        </p:txBody>
      </p:sp>
      <p:sp>
        <p:nvSpPr>
          <p:cNvPr id="598" name="Shape 598"/>
          <p:cNvSpPr txBox="1">
            <a:spLocks noGrp="1"/>
          </p:cNvSpPr>
          <p:nvPr>
            <p:ph type="body" idx="2"/>
          </p:nvPr>
        </p:nvSpPr>
        <p:spPr>
          <a:xfrm>
            <a:off x="3845086" y="1009650"/>
            <a:ext cx="2227800" cy="1305000"/>
          </a:xfrm>
          <a:prstGeom prst="rect">
            <a:avLst/>
          </a:prstGeom>
        </p:spPr>
        <p:txBody>
          <a:bodyPr lIns="91425" tIns="91425" rIns="91425" bIns="91425" anchor="t" anchorCtr="0">
            <a:noAutofit/>
          </a:bodyPr>
          <a:lstStyle/>
          <a:p>
            <a:pPr lvl="0" rtl="0">
              <a:spcBef>
                <a:spcPts val="0"/>
              </a:spcBef>
              <a:buNone/>
            </a:pPr>
            <a:r>
              <a:rPr lang="en" sz="1100" b="1"/>
              <a:t>Blue</a:t>
            </a:r>
          </a:p>
          <a:p>
            <a:pPr lvl="0" rtl="0">
              <a:spcBef>
                <a:spcPts val="0"/>
              </a:spcBef>
              <a:buNone/>
            </a:pPr>
            <a:r>
              <a:rPr lang="en" sz="1100"/>
              <a:t>Is the colour of the clear sky and the deep sea. It is located between violet and green on the optical spectrum.</a:t>
            </a:r>
          </a:p>
        </p:txBody>
      </p:sp>
      <p:sp>
        <p:nvSpPr>
          <p:cNvPr id="599" name="Shape 599"/>
          <p:cNvSpPr txBox="1">
            <a:spLocks noGrp="1"/>
          </p:cNvSpPr>
          <p:nvPr>
            <p:ph type="body" idx="3"/>
          </p:nvPr>
        </p:nvSpPr>
        <p:spPr>
          <a:xfrm>
            <a:off x="6606198" y="1009650"/>
            <a:ext cx="2227800" cy="1305000"/>
          </a:xfrm>
          <a:prstGeom prst="rect">
            <a:avLst/>
          </a:prstGeom>
        </p:spPr>
        <p:txBody>
          <a:bodyPr lIns="91425" tIns="91425" rIns="91425" bIns="91425" anchor="t" anchorCtr="0">
            <a:noAutofit/>
          </a:bodyPr>
          <a:lstStyle/>
          <a:p>
            <a:pPr lvl="0" rtl="0">
              <a:spcBef>
                <a:spcPts val="0"/>
              </a:spcBef>
              <a:buNone/>
            </a:pPr>
            <a:r>
              <a:rPr lang="en" sz="1100" b="1"/>
              <a:t>Red</a:t>
            </a:r>
          </a:p>
          <a:p>
            <a:pPr lvl="0" rtl="0">
              <a:spcBef>
                <a:spcPts val="0"/>
              </a:spcBef>
              <a:buNone/>
            </a:pPr>
            <a:r>
              <a:rPr lang="en" sz="1100"/>
              <a:t>Is the color of blood, and because of this it has historically been associated with sacrifice, danger and courage. </a:t>
            </a:r>
          </a:p>
          <a:p>
            <a:pPr lvl="0" rtl="0">
              <a:spcBef>
                <a:spcPts val="0"/>
              </a:spcBef>
              <a:buNone/>
            </a:pPr>
            <a:endParaRPr sz="1100"/>
          </a:p>
        </p:txBody>
      </p:sp>
      <p:sp>
        <p:nvSpPr>
          <p:cNvPr id="600" name="Shape 600"/>
          <p:cNvSpPr txBox="1">
            <a:spLocks noGrp="1"/>
          </p:cNvSpPr>
          <p:nvPr>
            <p:ph type="body" idx="4"/>
          </p:nvPr>
        </p:nvSpPr>
        <p:spPr>
          <a:xfrm>
            <a:off x="1083975" y="2895600"/>
            <a:ext cx="2227800" cy="1305000"/>
          </a:xfrm>
          <a:prstGeom prst="rect">
            <a:avLst/>
          </a:prstGeom>
        </p:spPr>
        <p:txBody>
          <a:bodyPr lIns="91425" tIns="91425" rIns="91425" bIns="91425" anchor="t" anchorCtr="0">
            <a:noAutofit/>
          </a:bodyPr>
          <a:lstStyle/>
          <a:p>
            <a:pPr lvl="0" rtl="0">
              <a:spcBef>
                <a:spcPts val="0"/>
              </a:spcBef>
              <a:buNone/>
            </a:pPr>
            <a:r>
              <a:rPr lang="en" sz="1100" b="1"/>
              <a:t>Yellow</a:t>
            </a:r>
          </a:p>
          <a:p>
            <a:pPr lvl="0" rtl="0">
              <a:spcBef>
                <a:spcPts val="0"/>
              </a:spcBef>
              <a:buNone/>
            </a:pPr>
            <a:r>
              <a:rPr lang="en" sz="1100"/>
              <a:t>Is the color of gold, butter and ripe lemons. In the spectrum of visible light, yellow is found between green and orange.</a:t>
            </a:r>
          </a:p>
        </p:txBody>
      </p:sp>
      <p:sp>
        <p:nvSpPr>
          <p:cNvPr id="601" name="Shape 601"/>
          <p:cNvSpPr txBox="1">
            <a:spLocks noGrp="1"/>
          </p:cNvSpPr>
          <p:nvPr>
            <p:ph type="body" idx="5"/>
          </p:nvPr>
        </p:nvSpPr>
        <p:spPr>
          <a:xfrm>
            <a:off x="3845086" y="2895600"/>
            <a:ext cx="2227800" cy="1305000"/>
          </a:xfrm>
          <a:prstGeom prst="rect">
            <a:avLst/>
          </a:prstGeom>
        </p:spPr>
        <p:txBody>
          <a:bodyPr lIns="91425" tIns="91425" rIns="91425" bIns="91425" anchor="t" anchorCtr="0">
            <a:noAutofit/>
          </a:bodyPr>
          <a:lstStyle/>
          <a:p>
            <a:pPr lvl="0" rtl="0">
              <a:spcBef>
                <a:spcPts val="0"/>
              </a:spcBef>
              <a:buNone/>
            </a:pPr>
            <a:r>
              <a:rPr lang="en" sz="1100" b="1"/>
              <a:t>Blue</a:t>
            </a:r>
          </a:p>
          <a:p>
            <a:pPr lvl="0" rtl="0">
              <a:spcBef>
                <a:spcPts val="0"/>
              </a:spcBef>
              <a:buNone/>
            </a:pPr>
            <a:r>
              <a:rPr lang="en" sz="1100"/>
              <a:t>Is the colour of the clear sky and the deep sea. It is located between violet and green on the optical spectrum.</a:t>
            </a:r>
          </a:p>
        </p:txBody>
      </p:sp>
      <p:sp>
        <p:nvSpPr>
          <p:cNvPr id="602" name="Shape 602"/>
          <p:cNvSpPr txBox="1">
            <a:spLocks noGrp="1"/>
          </p:cNvSpPr>
          <p:nvPr>
            <p:ph type="body" idx="6"/>
          </p:nvPr>
        </p:nvSpPr>
        <p:spPr>
          <a:xfrm>
            <a:off x="6606198" y="2895600"/>
            <a:ext cx="2227800" cy="1305000"/>
          </a:xfrm>
          <a:prstGeom prst="rect">
            <a:avLst/>
          </a:prstGeom>
        </p:spPr>
        <p:txBody>
          <a:bodyPr lIns="91425" tIns="91425" rIns="91425" bIns="91425" anchor="t" anchorCtr="0">
            <a:noAutofit/>
          </a:bodyPr>
          <a:lstStyle/>
          <a:p>
            <a:pPr lvl="0" rtl="0">
              <a:spcBef>
                <a:spcPts val="0"/>
              </a:spcBef>
              <a:buNone/>
            </a:pPr>
            <a:r>
              <a:rPr lang="en" sz="1100" b="1"/>
              <a:t>Red</a:t>
            </a:r>
          </a:p>
          <a:p>
            <a:pPr lvl="0" rtl="0">
              <a:spcBef>
                <a:spcPts val="0"/>
              </a:spcBef>
              <a:buNone/>
            </a:pPr>
            <a:r>
              <a:rPr lang="en" sz="1100"/>
              <a:t>Is the color of blood, and because of this it has historically been associated with sacrifice, danger and courage. </a:t>
            </a:r>
          </a:p>
          <a:p>
            <a:pPr lvl="0" rtl="0">
              <a:spcBef>
                <a:spcPts val="0"/>
              </a:spcBef>
              <a:buNone/>
            </a:pPr>
            <a:endParaRPr sz="1100"/>
          </a:p>
        </p:txBody>
      </p:sp>
      <p:grpSp>
        <p:nvGrpSpPr>
          <p:cNvPr id="603" name="Shape 603"/>
          <p:cNvGrpSpPr/>
          <p:nvPr/>
        </p:nvGrpSpPr>
        <p:grpSpPr>
          <a:xfrm>
            <a:off x="623677" y="1195789"/>
            <a:ext cx="464313" cy="494724"/>
            <a:chOff x="5970800" y="1619250"/>
            <a:chExt cx="428650" cy="456725"/>
          </a:xfrm>
        </p:grpSpPr>
        <p:sp>
          <p:nvSpPr>
            <p:cNvPr id="604" name="Shape 604"/>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sp>
          <p:nvSpPr>
            <p:cNvPr id="605" name="Shape 605"/>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sp>
          <p:nvSpPr>
            <p:cNvPr id="606" name="Shape 606"/>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sp>
          <p:nvSpPr>
            <p:cNvPr id="607" name="Shape 607"/>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sp>
          <p:nvSpPr>
            <p:cNvPr id="608" name="Shape 608"/>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grpSp>
      <p:sp>
        <p:nvSpPr>
          <p:cNvPr id="609" name="Shape 609"/>
          <p:cNvSpPr/>
          <p:nvPr/>
        </p:nvSpPr>
        <p:spPr>
          <a:xfrm>
            <a:off x="637248" y="3095965"/>
            <a:ext cx="414053" cy="436529"/>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grpSp>
        <p:nvGrpSpPr>
          <p:cNvPr id="610" name="Shape 610"/>
          <p:cNvGrpSpPr/>
          <p:nvPr/>
        </p:nvGrpSpPr>
        <p:grpSpPr>
          <a:xfrm>
            <a:off x="3430563" y="1195789"/>
            <a:ext cx="413294" cy="382058"/>
            <a:chOff x="5975075" y="2327500"/>
            <a:chExt cx="420100" cy="388350"/>
          </a:xfrm>
        </p:grpSpPr>
        <p:sp>
          <p:nvSpPr>
            <p:cNvPr id="611" name="Shape 61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lIns="91425" tIns="91425" rIns="91425" bIns="91425" anchor="ctr" anchorCtr="0">
              <a:noAutofit/>
            </a:bodyPr>
            <a:lstStyle/>
            <a:p>
              <a:pPr>
                <a:spcBef>
                  <a:spcPts val="0"/>
                </a:spcBef>
                <a:buNone/>
              </a:pPr>
              <a:endParaRPr/>
            </a:p>
          </p:txBody>
        </p:sp>
        <p:sp>
          <p:nvSpPr>
            <p:cNvPr id="612" name="Shape 61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lIns="91425" tIns="91425" rIns="91425" bIns="91425" anchor="ctr" anchorCtr="0">
              <a:noAutofit/>
            </a:bodyPr>
            <a:lstStyle/>
            <a:p>
              <a:pPr>
                <a:spcBef>
                  <a:spcPts val="0"/>
                </a:spcBef>
                <a:buNone/>
              </a:pPr>
              <a:endParaRPr/>
            </a:p>
          </p:txBody>
        </p:sp>
      </p:grpSp>
      <p:sp>
        <p:nvSpPr>
          <p:cNvPr id="613" name="Shape 613"/>
          <p:cNvSpPr/>
          <p:nvPr/>
        </p:nvSpPr>
        <p:spPr>
          <a:xfrm>
            <a:off x="6170551" y="3095965"/>
            <a:ext cx="464307" cy="464282"/>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grpSp>
        <p:nvGrpSpPr>
          <p:cNvPr id="614" name="Shape 614"/>
          <p:cNvGrpSpPr/>
          <p:nvPr/>
        </p:nvGrpSpPr>
        <p:grpSpPr>
          <a:xfrm>
            <a:off x="3344446" y="3095965"/>
            <a:ext cx="502966" cy="425914"/>
            <a:chOff x="5275975" y="4344850"/>
            <a:chExt cx="470150" cy="398125"/>
          </a:xfrm>
        </p:grpSpPr>
        <p:sp>
          <p:nvSpPr>
            <p:cNvPr id="615" name="Shape 615"/>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lIns="91425" tIns="91425" rIns="91425" bIns="91425" anchor="ctr" anchorCtr="0">
              <a:noAutofit/>
            </a:bodyPr>
            <a:lstStyle/>
            <a:p>
              <a:pPr>
                <a:spcBef>
                  <a:spcPts val="0"/>
                </a:spcBef>
                <a:buNone/>
              </a:pPr>
              <a:endParaRPr/>
            </a:p>
          </p:txBody>
        </p:sp>
        <p:sp>
          <p:nvSpPr>
            <p:cNvPr id="616" name="Shape 616"/>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lIns="91425" tIns="91425" rIns="91425" bIns="91425" anchor="ctr" anchorCtr="0">
              <a:noAutofit/>
            </a:bodyPr>
            <a:lstStyle/>
            <a:p>
              <a:pPr>
                <a:spcBef>
                  <a:spcPts val="0"/>
                </a:spcBef>
                <a:buNone/>
              </a:pPr>
              <a:endParaRPr/>
            </a:p>
          </p:txBody>
        </p:sp>
        <p:sp>
          <p:nvSpPr>
            <p:cNvPr id="617" name="Shape 617"/>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lIns="91425" tIns="91425" rIns="91425" bIns="91425" anchor="ctr" anchorCtr="0">
              <a:noAutofit/>
            </a:bodyPr>
            <a:lstStyle/>
            <a:p>
              <a:pPr>
                <a:spcBef>
                  <a:spcPts val="0"/>
                </a:spcBef>
                <a:buNone/>
              </a:pPr>
              <a:endParaRPr/>
            </a:p>
          </p:txBody>
        </p:sp>
      </p:grpSp>
      <p:grpSp>
        <p:nvGrpSpPr>
          <p:cNvPr id="618" name="Shape 618"/>
          <p:cNvGrpSpPr/>
          <p:nvPr/>
        </p:nvGrpSpPr>
        <p:grpSpPr>
          <a:xfrm>
            <a:off x="6327054" y="1195789"/>
            <a:ext cx="279140" cy="455052"/>
            <a:chOff x="6730350" y="2315900"/>
            <a:chExt cx="257700" cy="420100"/>
          </a:xfrm>
        </p:grpSpPr>
        <p:sp>
          <p:nvSpPr>
            <p:cNvPr id="619" name="Shape 619"/>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620" name="Shape 620"/>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621" name="Shape 621"/>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622" name="Shape 622"/>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623" name="Shape 623"/>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627"/>
        <p:cNvGrpSpPr/>
        <p:nvPr/>
      </p:nvGrpSpPr>
      <p:grpSpPr>
        <a:xfrm>
          <a:off x="0" y="0"/>
          <a:ext cx="0" cy="0"/>
          <a:chOff x="0" y="0"/>
          <a:chExt cx="0" cy="0"/>
        </a:xfrm>
      </p:grpSpPr>
      <p:sp>
        <p:nvSpPr>
          <p:cNvPr id="628" name="Shape 628"/>
          <p:cNvSpPr txBox="1">
            <a:spLocks noGrp="1"/>
          </p:cNvSpPr>
          <p:nvPr>
            <p:ph type="body" idx="1"/>
          </p:nvPr>
        </p:nvSpPr>
        <p:spPr>
          <a:xfrm>
            <a:off x="457200" y="3852828"/>
            <a:ext cx="8229600" cy="519599"/>
          </a:xfrm>
          <a:prstGeom prst="rect">
            <a:avLst/>
          </a:prstGeom>
        </p:spPr>
        <p:txBody>
          <a:bodyPr lIns="91425" tIns="91425" rIns="91425" bIns="91425" anchor="t" anchorCtr="0">
            <a:noAutofit/>
          </a:bodyPr>
          <a:lstStyle/>
          <a:p>
            <a:pPr>
              <a:spcBef>
                <a:spcPts val="0"/>
              </a:spcBef>
              <a:buNone/>
            </a:pPr>
            <a:r>
              <a:rPr lang="en" b="1">
                <a:solidFill>
                  <a:srgbClr val="00CEF6"/>
                </a:solidFill>
              </a:rPr>
              <a:t>You can copy&amp;paste graphs from </a:t>
            </a:r>
            <a:r>
              <a:rPr lang="en" b="1" u="sng">
                <a:solidFill>
                  <a:srgbClr val="00CEF6"/>
                </a:solidFill>
                <a:hlinkClick r:id="rId3"/>
              </a:rPr>
              <a:t>Google Sheets</a:t>
            </a:r>
          </a:p>
        </p:txBody>
      </p:sp>
      <p:pic>
        <p:nvPicPr>
          <p:cNvPr id="629" name="Shape 629"/>
          <p:cNvPicPr preferRelativeResize="0"/>
          <p:nvPr/>
        </p:nvPicPr>
        <p:blipFill>
          <a:blip r:embed="rId4">
            <a:alphaModFix/>
          </a:blip>
          <a:stretch>
            <a:fillRect/>
          </a:stretch>
        </p:blipFill>
        <p:spPr>
          <a:xfrm>
            <a:off x="2270275" y="221275"/>
            <a:ext cx="4603449" cy="38181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633"/>
        <p:cNvGrpSpPr/>
        <p:nvPr/>
      </p:nvGrpSpPr>
      <p:grpSpPr>
        <a:xfrm>
          <a:off x="0" y="0"/>
          <a:ext cx="0" cy="0"/>
          <a:chOff x="0" y="0"/>
          <a:chExt cx="0" cy="0"/>
        </a:xfrm>
      </p:grpSpPr>
      <p:sp>
        <p:nvSpPr>
          <p:cNvPr id="634" name="Shape 634"/>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35" name="Shape 635"/>
          <p:cNvSpPr txBox="1">
            <a:spLocks noGrp="1"/>
          </p:cNvSpPr>
          <p:nvPr>
            <p:ph type="body" idx="1"/>
          </p:nvPr>
        </p:nvSpPr>
        <p:spPr>
          <a:xfrm>
            <a:off x="457200" y="2152275"/>
            <a:ext cx="3575399" cy="2501400"/>
          </a:xfrm>
          <a:prstGeom prst="rect">
            <a:avLst/>
          </a:prstGeom>
          <a:noFill/>
          <a:ln>
            <a:noFill/>
          </a:ln>
        </p:spPr>
        <p:txBody>
          <a:bodyPr lIns="91425" tIns="91425" rIns="91425" bIns="91425" anchor="b" anchorCtr="0">
            <a:noAutofit/>
          </a:bodyPr>
          <a:lstStyle/>
          <a:p>
            <a:pPr rtl="0">
              <a:spcBef>
                <a:spcPts val="0"/>
              </a:spcBef>
              <a:buNone/>
            </a:pPr>
            <a:r>
              <a:rPr lang="en" b="1">
                <a:solidFill>
                  <a:srgbClr val="FFFFFF"/>
                </a:solidFill>
                <a:latin typeface="Oswald"/>
                <a:ea typeface="Oswald"/>
                <a:cs typeface="Oswald"/>
                <a:sym typeface="Oswald"/>
              </a:rPr>
              <a:t>ANDROID PROJECT</a:t>
            </a:r>
          </a:p>
          <a:p>
            <a:pPr lvl="0" rtl="0">
              <a:spcBef>
                <a:spcPts val="0"/>
              </a:spcBef>
              <a:buNone/>
            </a:pPr>
            <a:r>
              <a:rPr lang="en"/>
              <a:t>Show and explain your web, app or software projects using these gadget templates.</a:t>
            </a:r>
          </a:p>
        </p:txBody>
      </p:sp>
      <p:sp>
        <p:nvSpPr>
          <p:cNvPr id="636" name="Shape 636"/>
          <p:cNvSpPr/>
          <p:nvPr/>
        </p:nvSpPr>
        <p:spPr>
          <a:xfrm>
            <a:off x="5468725" y="839000"/>
            <a:ext cx="1888499" cy="3356100"/>
          </a:xfrm>
          <a:prstGeom prst="rect">
            <a:avLst/>
          </a:prstGeom>
          <a:solidFill>
            <a:srgbClr val="F3F3F3"/>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1000">
                <a:solidFill>
                  <a:srgbClr val="999999"/>
                </a:solidFill>
                <a:latin typeface="Source Sans Pro"/>
                <a:ea typeface="Source Sans Pro"/>
                <a:cs typeface="Source Sans Pro"/>
                <a:sym typeface="Source Sans Pro"/>
              </a:rPr>
              <a:t>Place your screenshot here</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640"/>
        <p:cNvGrpSpPr/>
        <p:nvPr/>
      </p:nvGrpSpPr>
      <p:grpSpPr>
        <a:xfrm>
          <a:off x="0" y="0"/>
          <a:ext cx="0" cy="0"/>
          <a:chOff x="0" y="0"/>
          <a:chExt cx="0" cy="0"/>
        </a:xfrm>
      </p:grpSpPr>
      <p:sp>
        <p:nvSpPr>
          <p:cNvPr id="641" name="Shape 641"/>
          <p:cNvSpPr/>
          <p:nvPr/>
        </p:nvSpPr>
        <p:spPr>
          <a:xfrm>
            <a:off x="5534020" y="623036"/>
            <a:ext cx="1863608" cy="3921827"/>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42" name="Shape 642"/>
          <p:cNvSpPr/>
          <p:nvPr/>
        </p:nvSpPr>
        <p:spPr>
          <a:xfrm>
            <a:off x="5665750" y="1188850"/>
            <a:ext cx="1589700" cy="2811900"/>
          </a:xfrm>
          <a:prstGeom prst="rect">
            <a:avLst/>
          </a:prstGeom>
          <a:solidFill>
            <a:srgbClr val="F3F3F3"/>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999999"/>
                </a:solidFill>
                <a:latin typeface="Source Sans Pro"/>
                <a:ea typeface="Source Sans Pro"/>
                <a:cs typeface="Source Sans Pro"/>
                <a:sym typeface="Source Sans Pro"/>
              </a:rPr>
              <a:t>Place your screenshot here</a:t>
            </a:r>
          </a:p>
        </p:txBody>
      </p:sp>
      <p:sp>
        <p:nvSpPr>
          <p:cNvPr id="643" name="Shape 643"/>
          <p:cNvSpPr txBox="1">
            <a:spLocks noGrp="1"/>
          </p:cNvSpPr>
          <p:nvPr>
            <p:ph type="body" idx="1"/>
          </p:nvPr>
        </p:nvSpPr>
        <p:spPr>
          <a:xfrm>
            <a:off x="457200" y="2152275"/>
            <a:ext cx="3575399" cy="2501400"/>
          </a:xfrm>
          <a:prstGeom prst="rect">
            <a:avLst/>
          </a:prstGeom>
          <a:noFill/>
          <a:ln>
            <a:noFill/>
          </a:ln>
        </p:spPr>
        <p:txBody>
          <a:bodyPr lIns="91425" tIns="91425" rIns="91425" bIns="91425" anchor="b" anchorCtr="0">
            <a:noAutofit/>
          </a:bodyPr>
          <a:lstStyle/>
          <a:p>
            <a:pPr lvl="0" rtl="0">
              <a:spcBef>
                <a:spcPts val="0"/>
              </a:spcBef>
              <a:buNone/>
            </a:pPr>
            <a:r>
              <a:rPr lang="en" b="1">
                <a:solidFill>
                  <a:srgbClr val="FFFFFF"/>
                </a:solidFill>
                <a:latin typeface="Oswald"/>
                <a:ea typeface="Oswald"/>
                <a:cs typeface="Oswald"/>
                <a:sym typeface="Oswald"/>
              </a:rPr>
              <a:t>iPHONE PROJECT</a:t>
            </a:r>
          </a:p>
          <a:p>
            <a:pPr lvl="0" rtl="0">
              <a:spcBef>
                <a:spcPts val="0"/>
              </a:spcBef>
              <a:buNone/>
            </a:pPr>
            <a:r>
              <a:rPr lang="en"/>
              <a:t>Show and explain your web, app or software projects using these gadget templates.</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647"/>
        <p:cNvGrpSpPr/>
        <p:nvPr/>
      </p:nvGrpSpPr>
      <p:grpSpPr>
        <a:xfrm>
          <a:off x="0" y="0"/>
          <a:ext cx="0" cy="0"/>
          <a:chOff x="0" y="0"/>
          <a:chExt cx="0" cy="0"/>
        </a:xfrm>
      </p:grpSpPr>
      <p:sp>
        <p:nvSpPr>
          <p:cNvPr id="648" name="Shape 648"/>
          <p:cNvSpPr/>
          <p:nvPr/>
        </p:nvSpPr>
        <p:spPr>
          <a:xfrm>
            <a:off x="4787701" y="535612"/>
            <a:ext cx="2879503" cy="4072344"/>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latin typeface="Source Sans Pro"/>
              <a:ea typeface="Source Sans Pro"/>
              <a:cs typeface="Source Sans Pro"/>
              <a:sym typeface="Source Sans Pro"/>
            </a:endParaRPr>
          </a:p>
        </p:txBody>
      </p:sp>
      <p:sp>
        <p:nvSpPr>
          <p:cNvPr id="649" name="Shape 649"/>
          <p:cNvSpPr/>
          <p:nvPr/>
        </p:nvSpPr>
        <p:spPr>
          <a:xfrm>
            <a:off x="4986400" y="910325"/>
            <a:ext cx="2493299" cy="3333599"/>
          </a:xfrm>
          <a:prstGeom prst="rect">
            <a:avLst/>
          </a:prstGeom>
          <a:solidFill>
            <a:srgbClr val="F3F3F3"/>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999999"/>
                </a:solidFill>
                <a:latin typeface="Source Sans Pro"/>
                <a:ea typeface="Source Sans Pro"/>
                <a:cs typeface="Source Sans Pro"/>
                <a:sym typeface="Source Sans Pro"/>
              </a:rPr>
              <a:t>Place your screenshot here</a:t>
            </a:r>
          </a:p>
        </p:txBody>
      </p:sp>
      <p:sp>
        <p:nvSpPr>
          <p:cNvPr id="650" name="Shape 650"/>
          <p:cNvSpPr txBox="1">
            <a:spLocks noGrp="1"/>
          </p:cNvSpPr>
          <p:nvPr>
            <p:ph type="body" idx="1"/>
          </p:nvPr>
        </p:nvSpPr>
        <p:spPr>
          <a:xfrm>
            <a:off x="457200" y="2152275"/>
            <a:ext cx="3575399" cy="2501400"/>
          </a:xfrm>
          <a:prstGeom prst="rect">
            <a:avLst/>
          </a:prstGeom>
          <a:noFill/>
          <a:ln>
            <a:noFill/>
          </a:ln>
        </p:spPr>
        <p:txBody>
          <a:bodyPr lIns="91425" tIns="91425" rIns="91425" bIns="91425" anchor="b" anchorCtr="0">
            <a:noAutofit/>
          </a:bodyPr>
          <a:lstStyle/>
          <a:p>
            <a:pPr lvl="0" rtl="0">
              <a:spcBef>
                <a:spcPts val="0"/>
              </a:spcBef>
              <a:buNone/>
            </a:pPr>
            <a:r>
              <a:rPr lang="en" b="1">
                <a:solidFill>
                  <a:srgbClr val="FFFFFF"/>
                </a:solidFill>
                <a:latin typeface="Oswald"/>
                <a:ea typeface="Oswald"/>
                <a:cs typeface="Oswald"/>
                <a:sym typeface="Oswald"/>
              </a:rPr>
              <a:t>TABLET PROJECT</a:t>
            </a:r>
          </a:p>
          <a:p>
            <a:pPr lvl="0" rtl="0">
              <a:spcBef>
                <a:spcPts val="0"/>
              </a:spcBef>
              <a:buNone/>
            </a:pPr>
            <a:r>
              <a:rPr lang="en"/>
              <a:t>Show and explain your web, app or software projects using these gadget templates.</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654"/>
        <p:cNvGrpSpPr/>
        <p:nvPr/>
      </p:nvGrpSpPr>
      <p:grpSpPr>
        <a:xfrm>
          <a:off x="0" y="0"/>
          <a:ext cx="0" cy="0"/>
          <a:chOff x="0" y="0"/>
          <a:chExt cx="0" cy="0"/>
        </a:xfrm>
      </p:grpSpPr>
      <p:sp>
        <p:nvSpPr>
          <p:cNvPr id="655" name="Shape 655"/>
          <p:cNvSpPr/>
          <p:nvPr/>
        </p:nvSpPr>
        <p:spPr>
          <a:xfrm>
            <a:off x="4073423" y="1047225"/>
            <a:ext cx="4632559" cy="3606500"/>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latin typeface="Source Sans Pro"/>
              <a:ea typeface="Source Sans Pro"/>
              <a:cs typeface="Source Sans Pro"/>
              <a:sym typeface="Source Sans Pro"/>
            </a:endParaRPr>
          </a:p>
        </p:txBody>
      </p:sp>
      <p:sp>
        <p:nvSpPr>
          <p:cNvPr id="656" name="Shape 656"/>
          <p:cNvSpPr/>
          <p:nvPr/>
        </p:nvSpPr>
        <p:spPr>
          <a:xfrm>
            <a:off x="4267276" y="1238743"/>
            <a:ext cx="4244699" cy="2710500"/>
          </a:xfrm>
          <a:prstGeom prst="rect">
            <a:avLst/>
          </a:prstGeom>
          <a:solidFill>
            <a:srgbClr val="F3F3F3"/>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999999"/>
                </a:solidFill>
                <a:latin typeface="Source Sans Pro"/>
                <a:ea typeface="Source Sans Pro"/>
                <a:cs typeface="Source Sans Pro"/>
                <a:sym typeface="Source Sans Pro"/>
              </a:rPr>
              <a:t>Place your screenshot here</a:t>
            </a:r>
          </a:p>
        </p:txBody>
      </p:sp>
      <p:sp>
        <p:nvSpPr>
          <p:cNvPr id="657" name="Shape 657"/>
          <p:cNvSpPr txBox="1">
            <a:spLocks noGrp="1"/>
          </p:cNvSpPr>
          <p:nvPr>
            <p:ph type="body" idx="1"/>
          </p:nvPr>
        </p:nvSpPr>
        <p:spPr>
          <a:xfrm>
            <a:off x="457200" y="2152275"/>
            <a:ext cx="3575399" cy="2501400"/>
          </a:xfrm>
          <a:prstGeom prst="rect">
            <a:avLst/>
          </a:prstGeom>
          <a:noFill/>
          <a:ln>
            <a:noFill/>
          </a:ln>
        </p:spPr>
        <p:txBody>
          <a:bodyPr lIns="91425" tIns="91425" rIns="91425" bIns="91425" anchor="b" anchorCtr="0">
            <a:noAutofit/>
          </a:bodyPr>
          <a:lstStyle/>
          <a:p>
            <a:pPr lvl="0" rtl="0">
              <a:spcBef>
                <a:spcPts val="0"/>
              </a:spcBef>
              <a:buNone/>
            </a:pPr>
            <a:r>
              <a:rPr lang="en" b="1">
                <a:solidFill>
                  <a:srgbClr val="FFFFFF"/>
                </a:solidFill>
                <a:latin typeface="Oswald"/>
                <a:ea typeface="Oswald"/>
                <a:cs typeface="Oswald"/>
                <a:sym typeface="Oswald"/>
              </a:rPr>
              <a:t>DESKTOP PROJECT</a:t>
            </a:r>
          </a:p>
          <a:p>
            <a:pPr lvl="0" rtl="0">
              <a:spcBef>
                <a:spcPts val="0"/>
              </a:spcBef>
              <a:buNone/>
            </a:pPr>
            <a:r>
              <a:rPr lang="en"/>
              <a:t>Show and explain your web, app or software projects using these gadget templates.</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661"/>
        <p:cNvGrpSpPr/>
        <p:nvPr/>
      </p:nvGrpSpPr>
      <p:grpSpPr>
        <a:xfrm>
          <a:off x="0" y="0"/>
          <a:ext cx="0" cy="0"/>
          <a:chOff x="0" y="0"/>
          <a:chExt cx="0" cy="0"/>
        </a:xfrm>
      </p:grpSpPr>
      <p:sp>
        <p:nvSpPr>
          <p:cNvPr id="662" name="Shape 662"/>
          <p:cNvSpPr txBox="1">
            <a:spLocks noGrp="1"/>
          </p:cNvSpPr>
          <p:nvPr>
            <p:ph type="ctrTitle"/>
          </p:nvPr>
        </p:nvSpPr>
        <p:spPr>
          <a:xfrm>
            <a:off x="1275149" y="1278550"/>
            <a:ext cx="6593700" cy="1159799"/>
          </a:xfrm>
          <a:prstGeom prst="rect">
            <a:avLst/>
          </a:prstGeom>
          <a:noFill/>
          <a:ln>
            <a:noFill/>
          </a:ln>
        </p:spPr>
        <p:txBody>
          <a:bodyPr lIns="91425" tIns="91425" rIns="91425" bIns="91425" anchor="b" anchorCtr="0">
            <a:noAutofit/>
          </a:bodyPr>
          <a:lstStyle/>
          <a:p>
            <a:pPr lvl="0" rtl="0">
              <a:spcBef>
                <a:spcPts val="0"/>
              </a:spcBef>
              <a:buNone/>
            </a:pPr>
            <a:r>
              <a:rPr lang="en" sz="10000"/>
              <a:t>THANKS!</a:t>
            </a:r>
          </a:p>
        </p:txBody>
      </p:sp>
      <p:sp>
        <p:nvSpPr>
          <p:cNvPr id="663" name="Shape 663"/>
          <p:cNvSpPr txBox="1">
            <a:spLocks noGrp="1"/>
          </p:cNvSpPr>
          <p:nvPr>
            <p:ph type="subTitle" idx="1"/>
          </p:nvPr>
        </p:nvSpPr>
        <p:spPr>
          <a:xfrm>
            <a:off x="1275150" y="2325749"/>
            <a:ext cx="6593700" cy="1680899"/>
          </a:xfrm>
          <a:prstGeom prst="rect">
            <a:avLst/>
          </a:prstGeom>
          <a:noFill/>
          <a:ln>
            <a:noFill/>
          </a:ln>
        </p:spPr>
        <p:txBody>
          <a:bodyPr lIns="91425" tIns="91425" rIns="91425" bIns="91425" anchor="t" anchorCtr="0">
            <a:noAutofit/>
          </a:bodyPr>
          <a:lstStyle/>
          <a:p>
            <a:pPr lvl="0" algn="ctr" rtl="0">
              <a:spcBef>
                <a:spcPts val="0"/>
              </a:spcBef>
              <a:buNone/>
            </a:pPr>
            <a:r>
              <a:rPr lang="en" sz="3600" b="1"/>
              <a:t>Any questions?</a:t>
            </a:r>
          </a:p>
          <a:p>
            <a:pPr lvl="0" algn="ctr" rtl="0">
              <a:spcBef>
                <a:spcPts val="0"/>
              </a:spcBef>
              <a:buNone/>
            </a:pPr>
            <a:r>
              <a:rPr lang="en"/>
              <a:t>You can find me at</a:t>
            </a:r>
          </a:p>
          <a:p>
            <a:pPr lvl="0" algn="ctr" rtl="0">
              <a:spcBef>
                <a:spcPts val="0"/>
              </a:spcBef>
              <a:buNone/>
            </a:pPr>
            <a:r>
              <a:rPr lang="en"/>
              <a:t>@username / user@mail.me</a:t>
            </a:r>
          </a:p>
          <a:p>
            <a:pPr lvl="0" algn="ctr" rtl="0">
              <a:spcBef>
                <a:spcPts val="0"/>
              </a:spcBef>
              <a:buNone/>
            </a:pPr>
            <a:endParaRPr sz="3600" b="1"/>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CREDITS</a:t>
            </a:r>
          </a:p>
        </p:txBody>
      </p:sp>
      <p:sp>
        <p:nvSpPr>
          <p:cNvPr id="669" name="Shape 669"/>
          <p:cNvSpPr txBox="1">
            <a:spLocks noGrp="1"/>
          </p:cNvSpPr>
          <p:nvPr>
            <p:ph type="body" idx="1"/>
          </p:nvPr>
        </p:nvSpPr>
        <p:spPr>
          <a:xfrm>
            <a:off x="1075850" y="1540175"/>
            <a:ext cx="6996600" cy="1922099"/>
          </a:xfrm>
          <a:prstGeom prst="rect">
            <a:avLst/>
          </a:prstGeom>
        </p:spPr>
        <p:txBody>
          <a:bodyPr lIns="91425" tIns="91425" rIns="91425" bIns="91425" anchor="t" anchorCtr="0">
            <a:noAutofit/>
          </a:bodyPr>
          <a:lstStyle/>
          <a:p>
            <a:pPr lvl="0" rtl="0">
              <a:spcBef>
                <a:spcPts val="0"/>
              </a:spcBef>
              <a:buNone/>
            </a:pPr>
            <a:r>
              <a:rPr lang="en" sz="2400">
                <a:solidFill>
                  <a:srgbClr val="28324A"/>
                </a:solidFill>
              </a:rPr>
              <a:t>Special thanks to all the people who made and released these awesome resources for free:</a:t>
            </a:r>
          </a:p>
          <a:p>
            <a:pPr marL="457200" lvl="0" indent="-228600" rtl="0">
              <a:lnSpc>
                <a:spcPct val="115000"/>
              </a:lnSpc>
              <a:spcBef>
                <a:spcPts val="0"/>
              </a:spcBef>
              <a:buClr>
                <a:srgbClr val="28324A"/>
              </a:buClr>
              <a:buSzPct val="100000"/>
            </a:pPr>
            <a:r>
              <a:rPr lang="en" sz="2400">
                <a:solidFill>
                  <a:srgbClr val="28324A"/>
                </a:solidFill>
              </a:rPr>
              <a:t>Presentation template by </a:t>
            </a:r>
            <a:r>
              <a:rPr lang="en" sz="2400" u="sng">
                <a:solidFill>
                  <a:srgbClr val="28324A"/>
                </a:solidFill>
                <a:hlinkClick r:id="rId3"/>
              </a:rPr>
              <a:t>SlidesCarnival</a:t>
            </a:r>
          </a:p>
          <a:p>
            <a:pPr marL="457200" lvl="0" indent="-228600" rtl="0">
              <a:lnSpc>
                <a:spcPct val="115000"/>
              </a:lnSpc>
              <a:spcBef>
                <a:spcPts val="0"/>
              </a:spcBef>
              <a:buClr>
                <a:srgbClr val="28324A"/>
              </a:buClr>
              <a:buSzPct val="100000"/>
            </a:pPr>
            <a:r>
              <a:rPr lang="en" sz="2400">
                <a:solidFill>
                  <a:srgbClr val="28324A"/>
                </a:solidFill>
              </a:rPr>
              <a:t>Photographs by </a:t>
            </a:r>
            <a:r>
              <a:rPr lang="en" sz="2400" u="sng">
                <a:solidFill>
                  <a:srgbClr val="28324A"/>
                </a:solidFill>
                <a:hlinkClick r:id="rId4"/>
              </a:rPr>
              <a:t>Unsplash</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ctrTitle"/>
          </p:nvPr>
        </p:nvSpPr>
        <p:spPr>
          <a:xfrm>
            <a:off x="1275149" y="191912"/>
            <a:ext cx="6593700" cy="778932"/>
          </a:xfrm>
          <a:prstGeom prst="rect">
            <a:avLst/>
          </a:prstGeom>
          <a:noFill/>
          <a:ln>
            <a:noFill/>
          </a:ln>
        </p:spPr>
        <p:txBody>
          <a:bodyPr lIns="91425" tIns="91425" rIns="91425" bIns="91425" anchor="b" anchorCtr="0">
            <a:noAutofit/>
          </a:bodyPr>
          <a:lstStyle/>
          <a:p>
            <a:pPr algn="ctr">
              <a:spcBef>
                <a:spcPts val="0"/>
              </a:spcBef>
              <a:buNone/>
            </a:pPr>
            <a:r>
              <a:rPr lang="en" sz="3200" dirty="0" smtClean="0">
                <a:solidFill>
                  <a:srgbClr val="00B0F0"/>
                </a:solidFill>
                <a:latin typeface="Oswald" panose="020B0604020202020204" charset="0"/>
              </a:rPr>
              <a:t>Rationale</a:t>
            </a:r>
            <a:endParaRPr lang="en" sz="3200" dirty="0">
              <a:solidFill>
                <a:srgbClr val="00B0F0"/>
              </a:solidFill>
              <a:latin typeface="Oswald" panose="020B0604020202020204" charset="0"/>
            </a:endParaRPr>
          </a:p>
        </p:txBody>
      </p:sp>
      <p:sp>
        <p:nvSpPr>
          <p:cNvPr id="464" name="Shape 464"/>
          <p:cNvSpPr txBox="1">
            <a:spLocks noGrp="1"/>
          </p:cNvSpPr>
          <p:nvPr>
            <p:ph type="subTitle" idx="1"/>
          </p:nvPr>
        </p:nvSpPr>
        <p:spPr>
          <a:xfrm>
            <a:off x="231422" y="2590800"/>
            <a:ext cx="8816622" cy="1332089"/>
          </a:xfrm>
          <a:prstGeom prst="rect">
            <a:avLst/>
          </a:prstGeom>
          <a:noFill/>
          <a:ln>
            <a:noFill/>
          </a:ln>
        </p:spPr>
        <p:txBody>
          <a:bodyPr lIns="91425" tIns="91425" rIns="91425" bIns="91425" anchor="t" anchorCtr="0">
            <a:noAutofit/>
          </a:bodyPr>
          <a:lstStyle/>
          <a:p>
            <a:pPr algn="just"/>
            <a:r>
              <a:rPr lang="en-US" sz="2800" b="1" dirty="0" smtClean="0">
                <a:latin typeface="Oswald" panose="020B0604020202020204" charset="0"/>
              </a:rPr>
              <a:t>Goal 2: </a:t>
            </a:r>
            <a:r>
              <a:rPr lang="en-US" sz="2800" b="1" dirty="0" smtClean="0">
                <a:solidFill>
                  <a:srgbClr val="00B050"/>
                </a:solidFill>
                <a:latin typeface="Oswald" panose="020B0604020202020204" charset="0"/>
              </a:rPr>
              <a:t>An </a:t>
            </a:r>
            <a:r>
              <a:rPr lang="en-US" sz="2800" b="1" dirty="0">
                <a:solidFill>
                  <a:srgbClr val="00B050"/>
                </a:solidFill>
                <a:latin typeface="Oswald" panose="020B0604020202020204" charset="0"/>
              </a:rPr>
              <a:t>innovative work under software web based module for any country</a:t>
            </a:r>
          </a:p>
          <a:p>
            <a:pPr algn="just"/>
            <a:endParaRPr sz="2800" b="1" dirty="0">
              <a:solidFill>
                <a:srgbClr val="00B050"/>
              </a:solidFill>
              <a:latin typeface="Oswald" panose="020B0604020202020204" charset="0"/>
            </a:endParaRPr>
          </a:p>
        </p:txBody>
      </p:sp>
      <p:sp>
        <p:nvSpPr>
          <p:cNvPr id="4" name="Shape 464"/>
          <p:cNvSpPr txBox="1">
            <a:spLocks/>
          </p:cNvSpPr>
          <p:nvPr/>
        </p:nvSpPr>
        <p:spPr>
          <a:xfrm>
            <a:off x="231422" y="1258711"/>
            <a:ext cx="8816622" cy="133208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just"/>
            <a:r>
              <a:rPr lang="en-US" sz="2800" b="1" dirty="0" smtClean="0">
                <a:latin typeface="Oswald" panose="020B0604020202020204" charset="0"/>
              </a:rPr>
              <a:t>Goal 1 : </a:t>
            </a:r>
            <a:r>
              <a:rPr lang="en-US" sz="2800" b="1" dirty="0" smtClean="0">
                <a:solidFill>
                  <a:srgbClr val="00B050"/>
                </a:solidFill>
                <a:latin typeface="Oswald" panose="020B0604020202020204" charset="0"/>
              </a:rPr>
              <a:t>ensuring talents for any </a:t>
            </a:r>
            <a:r>
              <a:rPr lang="en-US" sz="2800" b="1" dirty="0" smtClean="0">
                <a:solidFill>
                  <a:srgbClr val="00B050"/>
                </a:solidFill>
                <a:latin typeface="Oswald" panose="020B0604020202020204" charset="0"/>
              </a:rPr>
              <a:t>organization </a:t>
            </a:r>
            <a:r>
              <a:rPr lang="en-US" sz="2800" b="1" dirty="0" smtClean="0">
                <a:solidFill>
                  <a:srgbClr val="00B050"/>
                </a:solidFill>
                <a:latin typeface="Oswald" panose="020B0604020202020204" charset="0"/>
              </a:rPr>
              <a:t>throughout the whole country via interactive web based system</a:t>
            </a:r>
            <a:endParaRPr lang="en-US" sz="2800" b="1" dirty="0">
              <a:solidFill>
                <a:srgbClr val="00B050"/>
              </a:solidFill>
              <a:latin typeface="Oswald" panose="020B0604020202020204" charset="0"/>
            </a:endParaRPr>
          </a:p>
        </p:txBody>
      </p:sp>
      <p:sp>
        <p:nvSpPr>
          <p:cNvPr id="5" name="Rectangular Callout 4"/>
          <p:cNvSpPr/>
          <p:nvPr/>
        </p:nvSpPr>
        <p:spPr>
          <a:xfrm>
            <a:off x="7902221" y="3860800"/>
            <a:ext cx="1128889" cy="453080"/>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Oswald" panose="020B0604020202020204" charset="0"/>
              </a:rPr>
              <a:t>IIT_ JU_ Aristocrats</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PRESENTATION DESIGN</a:t>
            </a:r>
          </a:p>
        </p:txBody>
      </p:sp>
      <p:sp>
        <p:nvSpPr>
          <p:cNvPr id="675" name="Shape 675"/>
          <p:cNvSpPr txBox="1">
            <a:spLocks noGrp="1"/>
          </p:cNvSpPr>
          <p:nvPr>
            <p:ph type="body" idx="1"/>
          </p:nvPr>
        </p:nvSpPr>
        <p:spPr>
          <a:xfrm>
            <a:off x="1110850" y="1200150"/>
            <a:ext cx="6922199" cy="2664599"/>
          </a:xfrm>
          <a:prstGeom prst="rect">
            <a:avLst/>
          </a:prstGeom>
        </p:spPr>
        <p:txBody>
          <a:bodyPr lIns="91425" tIns="91425" rIns="91425" bIns="91425" anchor="t" anchorCtr="0">
            <a:noAutofit/>
          </a:bodyPr>
          <a:lstStyle/>
          <a:p>
            <a:pPr lvl="0" rtl="0">
              <a:spcBef>
                <a:spcPts val="0"/>
              </a:spcBef>
              <a:buNone/>
            </a:pPr>
            <a:r>
              <a:rPr lang="en" sz="1400"/>
              <a:t>This presentation uses the following typographies and colors:</a:t>
            </a:r>
          </a:p>
          <a:p>
            <a:pPr marL="457200" lvl="0" indent="-228600" rtl="0">
              <a:lnSpc>
                <a:spcPct val="115000"/>
              </a:lnSpc>
              <a:spcBef>
                <a:spcPts val="0"/>
              </a:spcBef>
              <a:buSzPct val="100000"/>
            </a:pPr>
            <a:r>
              <a:rPr lang="en" sz="1400"/>
              <a:t>Titles: </a:t>
            </a:r>
            <a:r>
              <a:rPr lang="en" sz="1400" b="1"/>
              <a:t>Oswald</a:t>
            </a:r>
          </a:p>
          <a:p>
            <a:pPr marL="457200" lvl="0" indent="-228600" rtl="0">
              <a:lnSpc>
                <a:spcPct val="115000"/>
              </a:lnSpc>
              <a:spcBef>
                <a:spcPts val="0"/>
              </a:spcBef>
              <a:buSzPct val="100000"/>
            </a:pPr>
            <a:r>
              <a:rPr lang="en" sz="1400"/>
              <a:t>Body copy: </a:t>
            </a:r>
            <a:r>
              <a:rPr lang="en" sz="1400" b="1"/>
              <a:t>Source Sans Pro</a:t>
            </a:r>
          </a:p>
          <a:p>
            <a:pPr rtl="0">
              <a:lnSpc>
                <a:spcPct val="115000"/>
              </a:lnSpc>
              <a:spcBef>
                <a:spcPts val="0"/>
              </a:spcBef>
              <a:buNone/>
            </a:pPr>
            <a:r>
              <a:rPr lang="en" sz="1400"/>
              <a:t>You can download the fonts on this page:</a:t>
            </a:r>
          </a:p>
          <a:p>
            <a:pPr rtl="0">
              <a:lnSpc>
                <a:spcPct val="115000"/>
              </a:lnSpc>
              <a:spcBef>
                <a:spcPts val="0"/>
              </a:spcBef>
              <a:buNone/>
            </a:pPr>
            <a:r>
              <a:rPr lang="en" sz="1200" u="sng">
                <a:solidFill>
                  <a:schemeClr val="hlink"/>
                </a:solidFill>
                <a:hlinkClick r:id="rId3"/>
              </a:rPr>
              <a:t>https://www.google.com/fonts#UsePlace:use/Collection:Source+Sans+Pro:400,700|Oswald:400,700</a:t>
            </a:r>
          </a:p>
          <a:p>
            <a:pPr lvl="0" rtl="0">
              <a:lnSpc>
                <a:spcPct val="115000"/>
              </a:lnSpc>
              <a:spcBef>
                <a:spcPts val="0"/>
              </a:spcBef>
              <a:buNone/>
            </a:pPr>
            <a:r>
              <a:rPr lang="en" sz="1400"/>
              <a:t>Click on the “arrow button” that appears on the top right</a:t>
            </a:r>
          </a:p>
          <a:p>
            <a:pPr rtl="0">
              <a:lnSpc>
                <a:spcPct val="115000"/>
              </a:lnSpc>
              <a:spcBef>
                <a:spcPts val="0"/>
              </a:spcBef>
              <a:buNone/>
            </a:pPr>
            <a:endParaRPr sz="1400"/>
          </a:p>
          <a:p>
            <a:pPr lvl="0" rtl="0">
              <a:lnSpc>
                <a:spcPct val="115000"/>
              </a:lnSpc>
              <a:spcBef>
                <a:spcPts val="0"/>
              </a:spcBef>
              <a:buNone/>
            </a:pPr>
            <a:r>
              <a:rPr lang="en" sz="1400"/>
              <a:t>Sky blue </a:t>
            </a:r>
            <a:r>
              <a:rPr lang="en" sz="1400" b="1">
                <a:solidFill>
                  <a:srgbClr val="00CEF6"/>
                </a:solidFill>
              </a:rPr>
              <a:t>#00cef6</a:t>
            </a:r>
            <a:r>
              <a:rPr lang="en" sz="1400" b="1">
                <a:solidFill>
                  <a:srgbClr val="3D85C6"/>
                </a:solidFill>
              </a:rPr>
              <a:t> </a:t>
            </a:r>
            <a:r>
              <a:rPr lang="en" sz="1400"/>
              <a:t>/ Bright green </a:t>
            </a:r>
            <a:r>
              <a:rPr lang="en" sz="1400" b="1">
                <a:solidFill>
                  <a:srgbClr val="AFF000"/>
                </a:solidFill>
              </a:rPr>
              <a:t>#aff000</a:t>
            </a:r>
            <a:r>
              <a:rPr lang="en" sz="1400" b="1">
                <a:solidFill>
                  <a:srgbClr val="3D85C6"/>
                </a:solidFill>
              </a:rPr>
              <a:t> </a:t>
            </a:r>
            <a:r>
              <a:rPr lang="en" sz="1400"/>
              <a:t>/ Blue  </a:t>
            </a:r>
            <a:r>
              <a:rPr lang="en" sz="1400" b="1">
                <a:solidFill>
                  <a:srgbClr val="3C78D8"/>
                </a:solidFill>
              </a:rPr>
              <a:t>#3c78d8</a:t>
            </a:r>
            <a:r>
              <a:rPr lang="en" sz="1400" b="1">
                <a:solidFill>
                  <a:srgbClr val="3D85C6"/>
                </a:solidFill>
              </a:rPr>
              <a:t> </a:t>
            </a:r>
            <a:r>
              <a:rPr lang="en" sz="1400"/>
              <a:t>/ Dark blue  </a:t>
            </a:r>
            <a:r>
              <a:rPr lang="en" sz="1400" b="1">
                <a:solidFill>
                  <a:srgbClr val="28324A"/>
                </a:solidFill>
              </a:rPr>
              <a:t>#28324a</a:t>
            </a:r>
          </a:p>
        </p:txBody>
      </p:sp>
      <p:sp>
        <p:nvSpPr>
          <p:cNvPr id="676" name="Shape 676"/>
          <p:cNvSpPr txBox="1"/>
          <p:nvPr/>
        </p:nvSpPr>
        <p:spPr>
          <a:xfrm>
            <a:off x="1047750" y="3790650"/>
            <a:ext cx="6922199" cy="537899"/>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200">
              <a:solidFill>
                <a:srgbClr val="00CEF6"/>
              </a:solidFill>
              <a:latin typeface="Source Sans Pro"/>
              <a:ea typeface="Source Sans Pro"/>
              <a:cs typeface="Source Sans Pro"/>
              <a:sym typeface="Source Sans Pro"/>
            </a:endParaRPr>
          </a:p>
          <a:p>
            <a:pPr lvl="0" rtl="0">
              <a:spcBef>
                <a:spcPts val="0"/>
              </a:spcBef>
              <a:buNone/>
            </a:pPr>
            <a:endParaRPr sz="1200">
              <a:solidFill>
                <a:srgbClr val="00CEF6"/>
              </a:solidFill>
              <a:latin typeface="Source Sans Pro"/>
              <a:ea typeface="Source Sans Pro"/>
              <a:cs typeface="Source Sans Pro"/>
              <a:sym typeface="Source Sans Pro"/>
            </a:endParaRPr>
          </a:p>
        </p:txBody>
      </p:sp>
      <p:pic>
        <p:nvPicPr>
          <p:cNvPr id="677" name="Shape 677"/>
          <p:cNvPicPr preferRelativeResize="0"/>
          <p:nvPr/>
        </p:nvPicPr>
        <p:blipFill>
          <a:blip r:embed="rId4">
            <a:alphaModFix/>
          </a:blip>
          <a:stretch>
            <a:fillRect/>
          </a:stretch>
        </p:blipFill>
        <p:spPr>
          <a:xfrm>
            <a:off x="5476650" y="2850728"/>
            <a:ext cx="635793" cy="25003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681"/>
        <p:cNvGrpSpPr/>
        <p:nvPr/>
      </p:nvGrpSpPr>
      <p:grpSpPr>
        <a:xfrm>
          <a:off x="0" y="0"/>
          <a:ext cx="0" cy="0"/>
          <a:chOff x="0" y="0"/>
          <a:chExt cx="0" cy="0"/>
        </a:xfrm>
      </p:grpSpPr>
      <p:grpSp>
        <p:nvGrpSpPr>
          <p:cNvPr id="682" name="Shape 682"/>
          <p:cNvGrpSpPr/>
          <p:nvPr/>
        </p:nvGrpSpPr>
        <p:grpSpPr>
          <a:xfrm>
            <a:off x="358968" y="342337"/>
            <a:ext cx="347107" cy="438983"/>
            <a:chOff x="584925" y="238125"/>
            <a:chExt cx="415200" cy="525100"/>
          </a:xfrm>
        </p:grpSpPr>
        <p:sp>
          <p:nvSpPr>
            <p:cNvPr id="683" name="Shape 683"/>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84" name="Shape 684"/>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85" name="Shape 685"/>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86" name="Shape 686"/>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87" name="Shape 687"/>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88" name="Shape 688"/>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689" name="Shape 689"/>
          <p:cNvGrpSpPr/>
          <p:nvPr/>
        </p:nvGrpSpPr>
        <p:grpSpPr>
          <a:xfrm>
            <a:off x="910226" y="406124"/>
            <a:ext cx="371622" cy="309361"/>
            <a:chOff x="1244325" y="314425"/>
            <a:chExt cx="444525" cy="370050"/>
          </a:xfrm>
        </p:grpSpPr>
        <p:sp>
          <p:nvSpPr>
            <p:cNvPr id="690" name="Shape 690"/>
            <p:cNvSpPr/>
            <p:nvPr/>
          </p:nvSpPr>
          <p:spPr>
            <a:xfrm>
              <a:off x="1388425" y="463425"/>
              <a:ext cx="143525" cy="143500"/>
            </a:xfrm>
            <a:custGeom>
              <a:avLst/>
              <a:gdLst/>
              <a:ahLst/>
              <a:cxnLst/>
              <a:rect l="0" t="0" r="0" b="0"/>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91" name="Shape 691"/>
            <p:cNvSpPr/>
            <p:nvPr/>
          </p:nvSpPr>
          <p:spPr>
            <a:xfrm>
              <a:off x="1244325" y="314425"/>
              <a:ext cx="444525" cy="370050"/>
            </a:xfrm>
            <a:custGeom>
              <a:avLst/>
              <a:gdLst/>
              <a:ahLst/>
              <a:cxnLst/>
              <a:rect l="0" t="0" r="0" b="0"/>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692" name="Shape 692"/>
          <p:cNvGrpSpPr/>
          <p:nvPr/>
        </p:nvGrpSpPr>
        <p:grpSpPr>
          <a:xfrm>
            <a:off x="1481925" y="404599"/>
            <a:ext cx="355300" cy="312413"/>
            <a:chOff x="1928175" y="312600"/>
            <a:chExt cx="425000" cy="373700"/>
          </a:xfrm>
        </p:grpSpPr>
        <p:sp>
          <p:nvSpPr>
            <p:cNvPr id="693" name="Shape 693"/>
            <p:cNvSpPr/>
            <p:nvPr/>
          </p:nvSpPr>
          <p:spPr>
            <a:xfrm>
              <a:off x="1928175" y="312600"/>
              <a:ext cx="425000" cy="373700"/>
            </a:xfrm>
            <a:custGeom>
              <a:avLst/>
              <a:gdLst/>
              <a:ahLst/>
              <a:cxnLst/>
              <a:rect l="0" t="0" r="0" b="0"/>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94" name="Shape 694"/>
            <p:cNvSpPr/>
            <p:nvPr/>
          </p:nvSpPr>
          <p:spPr>
            <a:xfrm>
              <a:off x="1964825" y="349250"/>
              <a:ext cx="351700" cy="300425"/>
            </a:xfrm>
            <a:custGeom>
              <a:avLst/>
              <a:gdLst/>
              <a:ahLst/>
              <a:cxnLst/>
              <a:rect l="0" t="0" r="0" b="0"/>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695" name="Shape 695"/>
          <p:cNvSpPr/>
          <p:nvPr/>
        </p:nvSpPr>
        <p:spPr>
          <a:xfrm>
            <a:off x="2077701" y="393385"/>
            <a:ext cx="290969" cy="334859"/>
          </a:xfrm>
          <a:custGeom>
            <a:avLst/>
            <a:gdLst/>
            <a:ahLst/>
            <a:cxnLst/>
            <a:rect l="0" t="0" r="0" b="0"/>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96" name="Shape 696"/>
          <p:cNvSpPr/>
          <p:nvPr/>
        </p:nvSpPr>
        <p:spPr>
          <a:xfrm>
            <a:off x="2661147" y="394409"/>
            <a:ext cx="251176" cy="332811"/>
          </a:xfrm>
          <a:custGeom>
            <a:avLst/>
            <a:gdLst/>
            <a:ahLst/>
            <a:cxnLst/>
            <a:rect l="0" t="0" r="0" b="0"/>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697" name="Shape 697"/>
          <p:cNvGrpSpPr/>
          <p:nvPr/>
        </p:nvGrpSpPr>
        <p:grpSpPr>
          <a:xfrm>
            <a:off x="3145962" y="388276"/>
            <a:ext cx="408386" cy="345079"/>
            <a:chOff x="3918650" y="293075"/>
            <a:chExt cx="488500" cy="412775"/>
          </a:xfrm>
        </p:grpSpPr>
        <p:sp>
          <p:nvSpPr>
            <p:cNvPr id="698" name="Shape 698"/>
            <p:cNvSpPr/>
            <p:nvPr/>
          </p:nvSpPr>
          <p:spPr>
            <a:xfrm>
              <a:off x="4085350" y="293675"/>
              <a:ext cx="154500" cy="412175"/>
            </a:xfrm>
            <a:custGeom>
              <a:avLst/>
              <a:gdLst/>
              <a:ahLst/>
              <a:cxnLst/>
              <a:rect l="0" t="0" r="0" b="0"/>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699" name="Shape 699"/>
            <p:cNvSpPr/>
            <p:nvPr/>
          </p:nvSpPr>
          <p:spPr>
            <a:xfrm>
              <a:off x="3918650" y="293075"/>
              <a:ext cx="153900" cy="407275"/>
            </a:xfrm>
            <a:custGeom>
              <a:avLst/>
              <a:gdLst/>
              <a:ahLst/>
              <a:cxnLst/>
              <a:rect l="0" t="0" r="0" b="0"/>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00" name="Shape 700"/>
            <p:cNvSpPr/>
            <p:nvPr/>
          </p:nvSpPr>
          <p:spPr>
            <a:xfrm>
              <a:off x="4253250" y="298550"/>
              <a:ext cx="153900" cy="406675"/>
            </a:xfrm>
            <a:custGeom>
              <a:avLst/>
              <a:gdLst/>
              <a:ahLst/>
              <a:cxnLst/>
              <a:rect l="0" t="0" r="0" b="0"/>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01" name="Shape 701"/>
          <p:cNvGrpSpPr/>
          <p:nvPr/>
        </p:nvGrpSpPr>
        <p:grpSpPr>
          <a:xfrm>
            <a:off x="3745729" y="362234"/>
            <a:ext cx="335904" cy="397141"/>
            <a:chOff x="4636075" y="261925"/>
            <a:chExt cx="401800" cy="475050"/>
          </a:xfrm>
        </p:grpSpPr>
        <p:sp>
          <p:nvSpPr>
            <p:cNvPr id="702" name="Shape 702"/>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03" name="Shape 703"/>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04" name="Shape 704"/>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05" name="Shape 705"/>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706" name="Shape 706"/>
          <p:cNvSpPr/>
          <p:nvPr/>
        </p:nvSpPr>
        <p:spPr>
          <a:xfrm>
            <a:off x="4284930" y="392862"/>
            <a:ext cx="384894" cy="335904"/>
          </a:xfrm>
          <a:custGeom>
            <a:avLst/>
            <a:gdLst/>
            <a:ahLst/>
            <a:cxnLst/>
            <a:rect l="0" t="0" r="0" b="0"/>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707" name="Shape 707"/>
          <p:cNvGrpSpPr/>
          <p:nvPr/>
        </p:nvGrpSpPr>
        <p:grpSpPr>
          <a:xfrm>
            <a:off x="4872281" y="395423"/>
            <a:ext cx="336908" cy="330261"/>
            <a:chOff x="5983625" y="301625"/>
            <a:chExt cx="403000" cy="395050"/>
          </a:xfrm>
        </p:grpSpPr>
        <p:sp>
          <p:nvSpPr>
            <p:cNvPr id="708" name="Shape 708"/>
            <p:cNvSpPr/>
            <p:nvPr/>
          </p:nvSpPr>
          <p:spPr>
            <a:xfrm>
              <a:off x="5983625" y="319925"/>
              <a:ext cx="403000" cy="67200"/>
            </a:xfrm>
            <a:custGeom>
              <a:avLst/>
              <a:gdLst/>
              <a:ahLst/>
              <a:cxnLst/>
              <a:rect l="0" t="0" r="0" b="0"/>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09" name="Shape 709"/>
            <p:cNvSpPr/>
            <p:nvPr/>
          </p:nvSpPr>
          <p:spPr>
            <a:xfrm>
              <a:off x="5983625" y="664900"/>
              <a:ext cx="403000" cy="31775"/>
            </a:xfrm>
            <a:custGeom>
              <a:avLst/>
              <a:gdLst/>
              <a:ahLst/>
              <a:cxnLst/>
              <a:rect l="0" t="0" r="0" b="0"/>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10" name="Shape 710"/>
            <p:cNvSpPr/>
            <p:nvPr/>
          </p:nvSpPr>
          <p:spPr>
            <a:xfrm>
              <a:off x="6041025" y="301625"/>
              <a:ext cx="29325" cy="63500"/>
            </a:xfrm>
            <a:custGeom>
              <a:avLst/>
              <a:gdLst/>
              <a:ahLst/>
              <a:cxnLst/>
              <a:rect l="0" t="0" r="0" b="0"/>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11" name="Shape 711"/>
            <p:cNvSpPr/>
            <p:nvPr/>
          </p:nvSpPr>
          <p:spPr>
            <a:xfrm>
              <a:off x="6297450" y="3016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12" name="Shape 712"/>
            <p:cNvSpPr/>
            <p:nvPr/>
          </p:nvSpPr>
          <p:spPr>
            <a:xfrm>
              <a:off x="6097200" y="509200"/>
              <a:ext cx="50700" cy="53775"/>
            </a:xfrm>
            <a:custGeom>
              <a:avLst/>
              <a:gdLst/>
              <a:ahLst/>
              <a:cxnLst/>
              <a:rect l="0" t="0" r="0" b="0"/>
              <a:pathLst>
                <a:path w="2028" h="2151" extrusionOk="0">
                  <a:moveTo>
                    <a:pt x="0" y="1"/>
                  </a:moveTo>
                  <a:lnTo>
                    <a:pt x="0" y="2150"/>
                  </a:lnTo>
                  <a:lnTo>
                    <a:pt x="2027" y="2150"/>
                  </a:lnTo>
                  <a:lnTo>
                    <a:pt x="202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13" name="Shape 713"/>
            <p:cNvSpPr/>
            <p:nvPr/>
          </p:nvSpPr>
          <p:spPr>
            <a:xfrm>
              <a:off x="6097200" y="448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14" name="Shape 714"/>
            <p:cNvSpPr/>
            <p:nvPr/>
          </p:nvSpPr>
          <p:spPr>
            <a:xfrm>
              <a:off x="6097200" y="575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15" name="Shape 715"/>
            <p:cNvSpPr/>
            <p:nvPr/>
          </p:nvSpPr>
          <p:spPr>
            <a:xfrm>
              <a:off x="6160075" y="575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16" name="Shape 716"/>
            <p:cNvSpPr/>
            <p:nvPr/>
          </p:nvSpPr>
          <p:spPr>
            <a:xfrm>
              <a:off x="603430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17" name="Shape 717"/>
            <p:cNvSpPr/>
            <p:nvPr/>
          </p:nvSpPr>
          <p:spPr>
            <a:xfrm>
              <a:off x="603430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18" name="Shape 718"/>
            <p:cNvSpPr/>
            <p:nvPr/>
          </p:nvSpPr>
          <p:spPr>
            <a:xfrm>
              <a:off x="603430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19" name="Shape 719"/>
            <p:cNvSpPr/>
            <p:nvPr/>
          </p:nvSpPr>
          <p:spPr>
            <a:xfrm>
              <a:off x="6160075" y="509200"/>
              <a:ext cx="50100" cy="53775"/>
            </a:xfrm>
            <a:custGeom>
              <a:avLst/>
              <a:gdLst/>
              <a:ahLst/>
              <a:cxnLst/>
              <a:rect l="0" t="0" r="0" b="0"/>
              <a:pathLst>
                <a:path w="2004" h="2151" extrusionOk="0">
                  <a:moveTo>
                    <a:pt x="1" y="1"/>
                  </a:moveTo>
                  <a:lnTo>
                    <a:pt x="1" y="2150"/>
                  </a:lnTo>
                  <a:lnTo>
                    <a:pt x="2003" y="2150"/>
                  </a:lnTo>
                  <a:lnTo>
                    <a:pt x="200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20" name="Shape 720"/>
            <p:cNvSpPr/>
            <p:nvPr/>
          </p:nvSpPr>
          <p:spPr>
            <a:xfrm>
              <a:off x="5983625" y="399300"/>
              <a:ext cx="403000" cy="272950"/>
            </a:xfrm>
            <a:custGeom>
              <a:avLst/>
              <a:gdLst/>
              <a:ahLst/>
              <a:cxnLst/>
              <a:rect l="0" t="0" r="0" b="0"/>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21" name="Shape 721"/>
            <p:cNvSpPr/>
            <p:nvPr/>
          </p:nvSpPr>
          <p:spPr>
            <a:xfrm>
              <a:off x="6285250" y="575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22" name="Shape 722"/>
            <p:cNvSpPr/>
            <p:nvPr/>
          </p:nvSpPr>
          <p:spPr>
            <a:xfrm>
              <a:off x="6285250" y="509200"/>
              <a:ext cx="50700" cy="53775"/>
            </a:xfrm>
            <a:custGeom>
              <a:avLst/>
              <a:gdLst/>
              <a:ahLst/>
              <a:cxnLst/>
              <a:rect l="0" t="0" r="0" b="0"/>
              <a:pathLst>
                <a:path w="2028" h="2151" extrusionOk="0">
                  <a:moveTo>
                    <a:pt x="0" y="1"/>
                  </a:moveTo>
                  <a:lnTo>
                    <a:pt x="0" y="2150"/>
                  </a:lnTo>
                  <a:lnTo>
                    <a:pt x="2028" y="2150"/>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23" name="Shape 723"/>
            <p:cNvSpPr/>
            <p:nvPr/>
          </p:nvSpPr>
          <p:spPr>
            <a:xfrm>
              <a:off x="6285250" y="448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24" name="Shape 724"/>
            <p:cNvSpPr/>
            <p:nvPr/>
          </p:nvSpPr>
          <p:spPr>
            <a:xfrm>
              <a:off x="622235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25" name="Shape 725"/>
            <p:cNvSpPr/>
            <p:nvPr/>
          </p:nvSpPr>
          <p:spPr>
            <a:xfrm>
              <a:off x="6160075" y="448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26" name="Shape 726"/>
            <p:cNvSpPr/>
            <p:nvPr/>
          </p:nvSpPr>
          <p:spPr>
            <a:xfrm>
              <a:off x="622235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27" name="Shape 727"/>
            <p:cNvSpPr/>
            <p:nvPr/>
          </p:nvSpPr>
          <p:spPr>
            <a:xfrm>
              <a:off x="622235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28" name="Shape 728"/>
          <p:cNvGrpSpPr/>
          <p:nvPr/>
        </p:nvGrpSpPr>
        <p:grpSpPr>
          <a:xfrm>
            <a:off x="5438358" y="392853"/>
            <a:ext cx="331808" cy="331306"/>
            <a:chOff x="6660750" y="298550"/>
            <a:chExt cx="396900" cy="396300"/>
          </a:xfrm>
        </p:grpSpPr>
        <p:sp>
          <p:nvSpPr>
            <p:cNvPr id="729" name="Shape 729"/>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30" name="Shape 730"/>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31" name="Shape 731"/>
          <p:cNvGrpSpPr/>
          <p:nvPr/>
        </p:nvGrpSpPr>
        <p:grpSpPr>
          <a:xfrm>
            <a:off x="358968" y="914538"/>
            <a:ext cx="347107" cy="420110"/>
            <a:chOff x="584925" y="922575"/>
            <a:chExt cx="415200" cy="502525"/>
          </a:xfrm>
        </p:grpSpPr>
        <p:sp>
          <p:nvSpPr>
            <p:cNvPr id="732" name="Shape 732"/>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33" name="Shape 733"/>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34" name="Shape 734"/>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35" name="Shape 735"/>
          <p:cNvGrpSpPr/>
          <p:nvPr/>
        </p:nvGrpSpPr>
        <p:grpSpPr>
          <a:xfrm>
            <a:off x="912275" y="904840"/>
            <a:ext cx="367547" cy="437980"/>
            <a:chOff x="1246775" y="910975"/>
            <a:chExt cx="439650" cy="523900"/>
          </a:xfrm>
        </p:grpSpPr>
        <p:sp>
          <p:nvSpPr>
            <p:cNvPr id="736" name="Shape 736"/>
            <p:cNvSpPr/>
            <p:nvPr/>
          </p:nvSpPr>
          <p:spPr>
            <a:xfrm>
              <a:off x="1246775" y="970800"/>
              <a:ext cx="378575" cy="464075"/>
            </a:xfrm>
            <a:custGeom>
              <a:avLst/>
              <a:gdLst/>
              <a:ahLst/>
              <a:cxnLst/>
              <a:rect l="0" t="0" r="0" b="0"/>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37" name="Shape 737"/>
            <p:cNvSpPr/>
            <p:nvPr/>
          </p:nvSpPr>
          <p:spPr>
            <a:xfrm>
              <a:off x="1307825" y="910975"/>
              <a:ext cx="378600" cy="464050"/>
            </a:xfrm>
            <a:custGeom>
              <a:avLst/>
              <a:gdLst/>
              <a:ahLst/>
              <a:cxnLst/>
              <a:rect l="0" t="0" r="0" b="0"/>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38" name="Shape 738"/>
            <p:cNvSpPr/>
            <p:nvPr/>
          </p:nvSpPr>
          <p:spPr>
            <a:xfrm>
              <a:off x="1602125" y="910975"/>
              <a:ext cx="84300" cy="84275"/>
            </a:xfrm>
            <a:custGeom>
              <a:avLst/>
              <a:gdLst/>
              <a:ahLst/>
              <a:cxnLst/>
              <a:rect l="0" t="0" r="0" b="0"/>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39" name="Shape 739"/>
          <p:cNvGrpSpPr/>
          <p:nvPr/>
        </p:nvGrpSpPr>
        <p:grpSpPr>
          <a:xfrm>
            <a:off x="1480399" y="975273"/>
            <a:ext cx="358351" cy="298117"/>
            <a:chOff x="1926350" y="995225"/>
            <a:chExt cx="428650" cy="356600"/>
          </a:xfrm>
        </p:grpSpPr>
        <p:sp>
          <p:nvSpPr>
            <p:cNvPr id="740" name="Shape 740"/>
            <p:cNvSpPr/>
            <p:nvPr/>
          </p:nvSpPr>
          <p:spPr>
            <a:xfrm>
              <a:off x="1926350" y="1298075"/>
              <a:ext cx="208225" cy="53750"/>
            </a:xfrm>
            <a:custGeom>
              <a:avLst/>
              <a:gdLst/>
              <a:ahLst/>
              <a:cxnLst/>
              <a:rect l="0" t="0" r="0" b="0"/>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41" name="Shape 741"/>
            <p:cNvSpPr/>
            <p:nvPr/>
          </p:nvSpPr>
          <p:spPr>
            <a:xfrm>
              <a:off x="2146775" y="1298075"/>
              <a:ext cx="208225" cy="53750"/>
            </a:xfrm>
            <a:custGeom>
              <a:avLst/>
              <a:gdLst/>
              <a:ahLst/>
              <a:cxnLst/>
              <a:rect l="0" t="0" r="0" b="0"/>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42" name="Shape 742"/>
            <p:cNvSpPr/>
            <p:nvPr/>
          </p:nvSpPr>
          <p:spPr>
            <a:xfrm>
              <a:off x="1926350" y="995225"/>
              <a:ext cx="208225" cy="332175"/>
            </a:xfrm>
            <a:custGeom>
              <a:avLst/>
              <a:gdLst/>
              <a:ahLst/>
              <a:cxnLst/>
              <a:rect l="0" t="0" r="0" b="0"/>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43" name="Shape 743"/>
            <p:cNvSpPr/>
            <p:nvPr/>
          </p:nvSpPr>
          <p:spPr>
            <a:xfrm>
              <a:off x="2146775" y="995225"/>
              <a:ext cx="208225" cy="332175"/>
            </a:xfrm>
            <a:custGeom>
              <a:avLst/>
              <a:gdLst/>
              <a:ahLst/>
              <a:cxnLst/>
              <a:rect l="0" t="0" r="0" b="0"/>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744" name="Shape 744"/>
          <p:cNvSpPr/>
          <p:nvPr/>
        </p:nvSpPr>
        <p:spPr>
          <a:xfrm>
            <a:off x="2048085" y="950287"/>
            <a:ext cx="350200" cy="348152"/>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45" name="Shape 745"/>
          <p:cNvSpPr/>
          <p:nvPr/>
        </p:nvSpPr>
        <p:spPr>
          <a:xfrm>
            <a:off x="2612156" y="967656"/>
            <a:ext cx="349155" cy="313437"/>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46" name="Shape 746"/>
          <p:cNvSpPr/>
          <p:nvPr/>
        </p:nvSpPr>
        <p:spPr>
          <a:xfrm>
            <a:off x="3180804" y="970206"/>
            <a:ext cx="338956" cy="308316"/>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47" name="Shape 747"/>
          <p:cNvSpPr/>
          <p:nvPr/>
        </p:nvSpPr>
        <p:spPr>
          <a:xfrm>
            <a:off x="3755576" y="973257"/>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748" name="Shape 748"/>
          <p:cNvGrpSpPr/>
          <p:nvPr/>
        </p:nvGrpSpPr>
        <p:grpSpPr>
          <a:xfrm>
            <a:off x="4302631" y="952826"/>
            <a:ext cx="349155" cy="349657"/>
            <a:chOff x="5302225" y="968375"/>
            <a:chExt cx="417650" cy="418250"/>
          </a:xfrm>
        </p:grpSpPr>
        <p:sp>
          <p:nvSpPr>
            <p:cNvPr id="749" name="Shape 749"/>
            <p:cNvSpPr/>
            <p:nvPr/>
          </p:nvSpPr>
          <p:spPr>
            <a:xfrm>
              <a:off x="5333350" y="991575"/>
              <a:ext cx="152075" cy="155100"/>
            </a:xfrm>
            <a:custGeom>
              <a:avLst/>
              <a:gdLst/>
              <a:ahLst/>
              <a:cxnLst/>
              <a:rect l="0" t="0" r="0" b="0"/>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50" name="Shape 750"/>
            <p:cNvSpPr/>
            <p:nvPr/>
          </p:nvSpPr>
          <p:spPr>
            <a:xfrm>
              <a:off x="5302225" y="968375"/>
              <a:ext cx="417650" cy="418250"/>
            </a:xfrm>
            <a:custGeom>
              <a:avLst/>
              <a:gdLst/>
              <a:ahLst/>
              <a:cxnLst/>
              <a:rect l="0" t="0" r="0" b="0"/>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51" name="Shape 751"/>
          <p:cNvGrpSpPr/>
          <p:nvPr/>
        </p:nvGrpSpPr>
        <p:grpSpPr>
          <a:xfrm>
            <a:off x="4824295" y="913514"/>
            <a:ext cx="432880" cy="421636"/>
            <a:chOff x="5926225" y="921350"/>
            <a:chExt cx="517800" cy="504350"/>
          </a:xfrm>
        </p:grpSpPr>
        <p:sp>
          <p:nvSpPr>
            <p:cNvPr id="752" name="Shape 752"/>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53" name="Shape 753"/>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54" name="Shape 754"/>
          <p:cNvGrpSpPr/>
          <p:nvPr/>
        </p:nvGrpSpPr>
        <p:grpSpPr>
          <a:xfrm>
            <a:off x="5402117" y="921685"/>
            <a:ext cx="404289" cy="405313"/>
            <a:chOff x="6617400" y="931125"/>
            <a:chExt cx="483600" cy="484825"/>
          </a:xfrm>
        </p:grpSpPr>
        <p:sp>
          <p:nvSpPr>
            <p:cNvPr id="755" name="Shape 755"/>
            <p:cNvSpPr/>
            <p:nvPr/>
          </p:nvSpPr>
          <p:spPr>
            <a:xfrm>
              <a:off x="6843925" y="1183900"/>
              <a:ext cx="121525" cy="232050"/>
            </a:xfrm>
            <a:custGeom>
              <a:avLst/>
              <a:gdLst/>
              <a:ahLst/>
              <a:cxnLst/>
              <a:rect l="0" t="0" r="0" b="0"/>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56" name="Shape 756"/>
            <p:cNvSpPr/>
            <p:nvPr/>
          </p:nvSpPr>
          <p:spPr>
            <a:xfrm>
              <a:off x="6617400" y="931125"/>
              <a:ext cx="483600" cy="259500"/>
            </a:xfrm>
            <a:custGeom>
              <a:avLst/>
              <a:gdLst/>
              <a:ahLst/>
              <a:cxnLst/>
              <a:rect l="0" t="0" r="0" b="0"/>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57" name="Shape 757"/>
          <p:cNvGrpSpPr/>
          <p:nvPr/>
        </p:nvGrpSpPr>
        <p:grpSpPr>
          <a:xfrm>
            <a:off x="337525" y="1551047"/>
            <a:ext cx="389994" cy="273622"/>
            <a:chOff x="559275" y="1683950"/>
            <a:chExt cx="466500" cy="327300"/>
          </a:xfrm>
        </p:grpSpPr>
        <p:sp>
          <p:nvSpPr>
            <p:cNvPr id="758" name="Shape 758"/>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59" name="Shape 759"/>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60" name="Shape 760"/>
          <p:cNvGrpSpPr/>
          <p:nvPr/>
        </p:nvGrpSpPr>
        <p:grpSpPr>
          <a:xfrm>
            <a:off x="901051" y="1496958"/>
            <a:ext cx="389994" cy="381822"/>
            <a:chOff x="1233350" y="1619250"/>
            <a:chExt cx="466500" cy="456725"/>
          </a:xfrm>
        </p:grpSpPr>
        <p:sp>
          <p:nvSpPr>
            <p:cNvPr id="761" name="Shape 761"/>
            <p:cNvSpPr/>
            <p:nvPr/>
          </p:nvSpPr>
          <p:spPr>
            <a:xfrm>
              <a:off x="1233350" y="1619250"/>
              <a:ext cx="466500" cy="456725"/>
            </a:xfrm>
            <a:custGeom>
              <a:avLst/>
              <a:gdLst/>
              <a:ahLst/>
              <a:cxnLst/>
              <a:rect l="0" t="0" r="0" b="0"/>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62" name="Shape 762"/>
            <p:cNvSpPr/>
            <p:nvPr/>
          </p:nvSpPr>
          <p:spPr>
            <a:xfrm>
              <a:off x="1382325" y="1792025"/>
              <a:ext cx="168550" cy="12250"/>
            </a:xfrm>
            <a:custGeom>
              <a:avLst/>
              <a:gdLst/>
              <a:ahLst/>
              <a:cxnLst/>
              <a:rect l="0" t="0" r="0" b="0"/>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63" name="Shape 763"/>
            <p:cNvSpPr/>
            <p:nvPr/>
          </p:nvSpPr>
          <p:spPr>
            <a:xfrm>
              <a:off x="1382325" y="1825000"/>
              <a:ext cx="168550" cy="12250"/>
            </a:xfrm>
            <a:custGeom>
              <a:avLst/>
              <a:gdLst/>
              <a:ahLst/>
              <a:cxnLst/>
              <a:rect l="0" t="0" r="0" b="0"/>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64" name="Shape 764"/>
            <p:cNvSpPr/>
            <p:nvPr/>
          </p:nvSpPr>
          <p:spPr>
            <a:xfrm>
              <a:off x="1382325" y="1858575"/>
              <a:ext cx="70850" cy="12250"/>
            </a:xfrm>
            <a:custGeom>
              <a:avLst/>
              <a:gdLst/>
              <a:ahLst/>
              <a:cxnLst/>
              <a:rect l="0" t="0" r="0" b="0"/>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65" name="Shape 765"/>
          <p:cNvGrpSpPr/>
          <p:nvPr/>
        </p:nvGrpSpPr>
        <p:grpSpPr>
          <a:xfrm>
            <a:off x="1476825" y="1505109"/>
            <a:ext cx="365499" cy="365499"/>
            <a:chOff x="1922075" y="1629000"/>
            <a:chExt cx="437200" cy="437200"/>
          </a:xfrm>
        </p:grpSpPr>
        <p:sp>
          <p:nvSpPr>
            <p:cNvPr id="766" name="Shape 766"/>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67" name="Shape 767"/>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68" name="Shape 768"/>
          <p:cNvGrpSpPr/>
          <p:nvPr/>
        </p:nvGrpSpPr>
        <p:grpSpPr>
          <a:xfrm>
            <a:off x="2038826" y="1503583"/>
            <a:ext cx="368550" cy="368550"/>
            <a:chOff x="2594325" y="1627175"/>
            <a:chExt cx="440850" cy="440850"/>
          </a:xfrm>
        </p:grpSpPr>
        <p:sp>
          <p:nvSpPr>
            <p:cNvPr id="769" name="Shape 769"/>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70" name="Shape 770"/>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71" name="Shape 771"/>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772" name="Shape 772"/>
          <p:cNvSpPr/>
          <p:nvPr/>
        </p:nvSpPr>
        <p:spPr>
          <a:xfrm>
            <a:off x="2618781" y="1519980"/>
            <a:ext cx="335904" cy="335883"/>
          </a:xfrm>
          <a:custGeom>
            <a:avLst/>
            <a:gdLst/>
            <a:ahLst/>
            <a:cxnLst/>
            <a:rect l="0" t="0" r="0" b="0"/>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773" name="Shape 773"/>
          <p:cNvGrpSpPr/>
          <p:nvPr/>
        </p:nvGrpSpPr>
        <p:grpSpPr>
          <a:xfrm>
            <a:off x="3200595" y="1476016"/>
            <a:ext cx="299120" cy="423684"/>
            <a:chOff x="3984000" y="1594200"/>
            <a:chExt cx="357800" cy="506800"/>
          </a:xfrm>
        </p:grpSpPr>
        <p:sp>
          <p:nvSpPr>
            <p:cNvPr id="774" name="Shape 774"/>
            <p:cNvSpPr/>
            <p:nvPr/>
          </p:nvSpPr>
          <p:spPr>
            <a:xfrm>
              <a:off x="3984000" y="1597875"/>
              <a:ext cx="44575" cy="503125"/>
            </a:xfrm>
            <a:custGeom>
              <a:avLst/>
              <a:gdLst/>
              <a:ahLst/>
              <a:cxnLst/>
              <a:rect l="0" t="0" r="0" b="0"/>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75" name="Shape 775"/>
            <p:cNvSpPr/>
            <p:nvPr/>
          </p:nvSpPr>
          <p:spPr>
            <a:xfrm>
              <a:off x="4041375" y="1594200"/>
              <a:ext cx="300425" cy="229600"/>
            </a:xfrm>
            <a:custGeom>
              <a:avLst/>
              <a:gdLst/>
              <a:ahLst/>
              <a:cxnLst/>
              <a:rect l="0" t="0" r="0" b="0"/>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76" name="Shape 776"/>
          <p:cNvGrpSpPr/>
          <p:nvPr/>
        </p:nvGrpSpPr>
        <p:grpSpPr>
          <a:xfrm>
            <a:off x="3716637" y="1566868"/>
            <a:ext cx="394090" cy="241980"/>
            <a:chOff x="4601275" y="1702875"/>
            <a:chExt cx="471400" cy="289450"/>
          </a:xfrm>
        </p:grpSpPr>
        <p:sp>
          <p:nvSpPr>
            <p:cNvPr id="777" name="Shape 777"/>
            <p:cNvSpPr/>
            <p:nvPr/>
          </p:nvSpPr>
          <p:spPr>
            <a:xfrm>
              <a:off x="4816200" y="1702875"/>
              <a:ext cx="41550" cy="41550"/>
            </a:xfrm>
            <a:custGeom>
              <a:avLst/>
              <a:gdLst/>
              <a:ahLst/>
              <a:cxnLst/>
              <a:rect l="0" t="0" r="0" b="0"/>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78" name="Shape 778"/>
            <p:cNvSpPr/>
            <p:nvPr/>
          </p:nvSpPr>
          <p:spPr>
            <a:xfrm>
              <a:off x="5031125" y="1757225"/>
              <a:ext cx="41550" cy="41550"/>
            </a:xfrm>
            <a:custGeom>
              <a:avLst/>
              <a:gdLst/>
              <a:ahLst/>
              <a:cxnLst/>
              <a:rect l="0" t="0" r="0" b="0"/>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79" name="Shape 779"/>
            <p:cNvSpPr/>
            <p:nvPr/>
          </p:nvSpPr>
          <p:spPr>
            <a:xfrm>
              <a:off x="4634875" y="1756000"/>
              <a:ext cx="404225" cy="178325"/>
            </a:xfrm>
            <a:custGeom>
              <a:avLst/>
              <a:gdLst/>
              <a:ahLst/>
              <a:cxnLst/>
              <a:rect l="0" t="0" r="0" b="0"/>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80" name="Shape 780"/>
            <p:cNvSpPr/>
            <p:nvPr/>
          </p:nvSpPr>
          <p:spPr>
            <a:xfrm>
              <a:off x="4601275" y="1757225"/>
              <a:ext cx="41550" cy="41550"/>
            </a:xfrm>
            <a:custGeom>
              <a:avLst/>
              <a:gdLst/>
              <a:ahLst/>
              <a:cxnLst/>
              <a:rect l="0" t="0" r="0" b="0"/>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81" name="Shape 781"/>
            <p:cNvSpPr/>
            <p:nvPr/>
          </p:nvSpPr>
          <p:spPr>
            <a:xfrm>
              <a:off x="4673325" y="1947725"/>
              <a:ext cx="327300" cy="44600"/>
            </a:xfrm>
            <a:custGeom>
              <a:avLst/>
              <a:gdLst/>
              <a:ahLst/>
              <a:cxnLst/>
              <a:rect l="0" t="0" r="0" b="0"/>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82" name="Shape 782"/>
          <p:cNvGrpSpPr/>
          <p:nvPr/>
        </p:nvGrpSpPr>
        <p:grpSpPr>
          <a:xfrm>
            <a:off x="4299057" y="1507659"/>
            <a:ext cx="356303" cy="360399"/>
            <a:chOff x="5297950" y="1632050"/>
            <a:chExt cx="426200" cy="431100"/>
          </a:xfrm>
        </p:grpSpPr>
        <p:sp>
          <p:nvSpPr>
            <p:cNvPr id="783" name="Shape 783"/>
            <p:cNvSpPr/>
            <p:nvPr/>
          </p:nvSpPr>
          <p:spPr>
            <a:xfrm>
              <a:off x="5404800" y="1936125"/>
              <a:ext cx="212500" cy="127025"/>
            </a:xfrm>
            <a:custGeom>
              <a:avLst/>
              <a:gdLst/>
              <a:ahLst/>
              <a:cxnLst/>
              <a:rect l="0" t="0" r="0" b="0"/>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84" name="Shape 784"/>
            <p:cNvSpPr/>
            <p:nvPr/>
          </p:nvSpPr>
          <p:spPr>
            <a:xfrm>
              <a:off x="5297950" y="1632050"/>
              <a:ext cx="426200" cy="294950"/>
            </a:xfrm>
            <a:custGeom>
              <a:avLst/>
              <a:gdLst/>
              <a:ahLst/>
              <a:cxnLst/>
              <a:rect l="0" t="0" r="0" b="0"/>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85" name="Shape 785"/>
          <p:cNvGrpSpPr/>
          <p:nvPr/>
        </p:nvGrpSpPr>
        <p:grpSpPr>
          <a:xfrm>
            <a:off x="4861560" y="1496958"/>
            <a:ext cx="358351" cy="381822"/>
            <a:chOff x="5970800" y="1619250"/>
            <a:chExt cx="428650" cy="456725"/>
          </a:xfrm>
        </p:grpSpPr>
        <p:sp>
          <p:nvSpPr>
            <p:cNvPr id="786" name="Shape 786"/>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87" name="Shape 787"/>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88" name="Shape 788"/>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89" name="Shape 789"/>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90" name="Shape 790"/>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91" name="Shape 791"/>
          <p:cNvGrpSpPr/>
          <p:nvPr/>
        </p:nvGrpSpPr>
        <p:grpSpPr>
          <a:xfrm>
            <a:off x="5408763" y="1492360"/>
            <a:ext cx="401718" cy="366502"/>
            <a:chOff x="6625350" y="1613750"/>
            <a:chExt cx="480525" cy="438400"/>
          </a:xfrm>
        </p:grpSpPr>
        <p:sp>
          <p:nvSpPr>
            <p:cNvPr id="792" name="Shape 792"/>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93" name="Shape 793"/>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94" name="Shape 794"/>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95" name="Shape 795"/>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96" name="Shape 796"/>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797" name="Shape 797"/>
          <p:cNvGrpSpPr/>
          <p:nvPr/>
        </p:nvGrpSpPr>
        <p:grpSpPr>
          <a:xfrm>
            <a:off x="380913" y="2088553"/>
            <a:ext cx="303217" cy="325684"/>
            <a:chOff x="611175" y="2326900"/>
            <a:chExt cx="362700" cy="389575"/>
          </a:xfrm>
        </p:grpSpPr>
        <p:sp>
          <p:nvSpPr>
            <p:cNvPr id="798" name="Shape 798"/>
            <p:cNvSpPr/>
            <p:nvPr/>
          </p:nvSpPr>
          <p:spPr>
            <a:xfrm>
              <a:off x="611175" y="2326900"/>
              <a:ext cx="362700" cy="389575"/>
            </a:xfrm>
            <a:custGeom>
              <a:avLst/>
              <a:gdLst/>
              <a:ahLst/>
              <a:cxnLst/>
              <a:rect l="0" t="0" r="0" b="0"/>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799" name="Shape 799"/>
            <p:cNvSpPr/>
            <p:nvPr/>
          </p:nvSpPr>
          <p:spPr>
            <a:xfrm>
              <a:off x="794950" y="2500900"/>
              <a:ext cx="24450" cy="23850"/>
            </a:xfrm>
            <a:custGeom>
              <a:avLst/>
              <a:gdLst/>
              <a:ahLst/>
              <a:cxnLst/>
              <a:rect l="0" t="0" r="0" b="0"/>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00" name="Shape 800"/>
            <p:cNvSpPr/>
            <p:nvPr/>
          </p:nvSpPr>
          <p:spPr>
            <a:xfrm>
              <a:off x="754650" y="2381250"/>
              <a:ext cx="75750" cy="14050"/>
            </a:xfrm>
            <a:custGeom>
              <a:avLst/>
              <a:gdLst/>
              <a:ahLst/>
              <a:cxnLst/>
              <a:rect l="0" t="0" r="0" b="0"/>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01" name="Shape 801"/>
            <p:cNvSpPr/>
            <p:nvPr/>
          </p:nvSpPr>
          <p:spPr>
            <a:xfrm>
              <a:off x="765025" y="2453900"/>
              <a:ext cx="31175" cy="31150"/>
            </a:xfrm>
            <a:custGeom>
              <a:avLst/>
              <a:gdLst/>
              <a:ahLst/>
              <a:cxnLst/>
              <a:rect l="0" t="0" r="0" b="0"/>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02" name="Shape 802"/>
          <p:cNvSpPr/>
          <p:nvPr/>
        </p:nvSpPr>
        <p:spPr>
          <a:xfrm>
            <a:off x="936309" y="2091680"/>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03" name="Shape 803"/>
          <p:cNvSpPr/>
          <p:nvPr/>
        </p:nvSpPr>
        <p:spPr>
          <a:xfrm>
            <a:off x="1499857" y="2091680"/>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04" name="Shape 804"/>
          <p:cNvSpPr/>
          <p:nvPr/>
        </p:nvSpPr>
        <p:spPr>
          <a:xfrm>
            <a:off x="2063405" y="2091680"/>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805" name="Shape 805"/>
          <p:cNvGrpSpPr/>
          <p:nvPr/>
        </p:nvGrpSpPr>
        <p:grpSpPr>
          <a:xfrm>
            <a:off x="2701377" y="2036491"/>
            <a:ext cx="170502" cy="425733"/>
            <a:chOff x="3386850" y="2264625"/>
            <a:chExt cx="203950" cy="509250"/>
          </a:xfrm>
        </p:grpSpPr>
        <p:sp>
          <p:nvSpPr>
            <p:cNvPr id="806" name="Shape 806"/>
            <p:cNvSpPr/>
            <p:nvPr/>
          </p:nvSpPr>
          <p:spPr>
            <a:xfrm>
              <a:off x="3386850" y="2370850"/>
              <a:ext cx="203950" cy="403025"/>
            </a:xfrm>
            <a:custGeom>
              <a:avLst/>
              <a:gdLst/>
              <a:ahLst/>
              <a:cxnLst/>
              <a:rect l="0" t="0" r="0" b="0"/>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07" name="Shape 807"/>
            <p:cNvSpPr/>
            <p:nvPr/>
          </p:nvSpPr>
          <p:spPr>
            <a:xfrm>
              <a:off x="3446075" y="2264625"/>
              <a:ext cx="85500" cy="94050"/>
            </a:xfrm>
            <a:custGeom>
              <a:avLst/>
              <a:gdLst/>
              <a:ahLst/>
              <a:cxnLst/>
              <a:rect l="0" t="0" r="0" b="0"/>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08" name="Shape 808"/>
          <p:cNvGrpSpPr/>
          <p:nvPr/>
        </p:nvGrpSpPr>
        <p:grpSpPr>
          <a:xfrm>
            <a:off x="3843750" y="2090602"/>
            <a:ext cx="139862" cy="317512"/>
            <a:chOff x="4753325" y="2329350"/>
            <a:chExt cx="167300" cy="379800"/>
          </a:xfrm>
        </p:grpSpPr>
        <p:sp>
          <p:nvSpPr>
            <p:cNvPr id="809" name="Shape 809"/>
            <p:cNvSpPr/>
            <p:nvPr/>
          </p:nvSpPr>
          <p:spPr>
            <a:xfrm>
              <a:off x="4753325" y="2424600"/>
              <a:ext cx="167300" cy="284550"/>
            </a:xfrm>
            <a:custGeom>
              <a:avLst/>
              <a:gdLst/>
              <a:ahLst/>
              <a:cxnLst/>
              <a:rect l="0" t="0" r="0" b="0"/>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10" name="Shape 810"/>
            <p:cNvSpPr/>
            <p:nvPr/>
          </p:nvSpPr>
          <p:spPr>
            <a:xfrm>
              <a:off x="4798500" y="2329350"/>
              <a:ext cx="76950" cy="84275"/>
            </a:xfrm>
            <a:custGeom>
              <a:avLst/>
              <a:gdLst/>
              <a:ahLst/>
              <a:cxnLst/>
              <a:rect l="0" t="0" r="0" b="0"/>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11" name="Shape 811"/>
          <p:cNvGrpSpPr/>
          <p:nvPr/>
        </p:nvGrpSpPr>
        <p:grpSpPr>
          <a:xfrm>
            <a:off x="3277653" y="2038519"/>
            <a:ext cx="145004" cy="421657"/>
            <a:chOff x="4076175" y="2267050"/>
            <a:chExt cx="173450" cy="504375"/>
          </a:xfrm>
        </p:grpSpPr>
        <p:sp>
          <p:nvSpPr>
            <p:cNvPr id="812" name="Shape 812"/>
            <p:cNvSpPr/>
            <p:nvPr/>
          </p:nvSpPr>
          <p:spPr>
            <a:xfrm>
              <a:off x="4122600" y="2267050"/>
              <a:ext cx="80600" cy="91625"/>
            </a:xfrm>
            <a:custGeom>
              <a:avLst/>
              <a:gdLst/>
              <a:ahLst/>
              <a:cxnLst/>
              <a:rect l="0" t="0" r="0" b="0"/>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13" name="Shape 813"/>
            <p:cNvSpPr/>
            <p:nvPr/>
          </p:nvSpPr>
          <p:spPr>
            <a:xfrm>
              <a:off x="4076175" y="2370250"/>
              <a:ext cx="173450" cy="401175"/>
            </a:xfrm>
            <a:custGeom>
              <a:avLst/>
              <a:gdLst/>
              <a:ahLst/>
              <a:cxnLst/>
              <a:rect l="0" t="0" r="0" b="0"/>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14" name="Shape 814"/>
          <p:cNvSpPr/>
          <p:nvPr/>
        </p:nvSpPr>
        <p:spPr>
          <a:xfrm>
            <a:off x="4317598" y="2083007"/>
            <a:ext cx="319561" cy="336908"/>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815" name="Shape 815"/>
          <p:cNvGrpSpPr/>
          <p:nvPr/>
        </p:nvGrpSpPr>
        <p:grpSpPr>
          <a:xfrm>
            <a:off x="4865133" y="2089055"/>
            <a:ext cx="351203" cy="324660"/>
            <a:chOff x="5975075" y="2327500"/>
            <a:chExt cx="420100" cy="388350"/>
          </a:xfrm>
        </p:grpSpPr>
        <p:sp>
          <p:nvSpPr>
            <p:cNvPr id="816" name="Shape 816"/>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17" name="Shape 817"/>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18" name="Shape 818"/>
          <p:cNvGrpSpPr/>
          <p:nvPr/>
        </p:nvGrpSpPr>
        <p:grpSpPr>
          <a:xfrm>
            <a:off x="5496543" y="2079357"/>
            <a:ext cx="215437" cy="351203"/>
            <a:chOff x="6730350" y="2315900"/>
            <a:chExt cx="257700" cy="420100"/>
          </a:xfrm>
        </p:grpSpPr>
        <p:sp>
          <p:nvSpPr>
            <p:cNvPr id="819" name="Shape 819"/>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20" name="Shape 820"/>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21" name="Shape 821"/>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22" name="Shape 822"/>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23" name="Shape 823"/>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24" name="Shape 824"/>
          <p:cNvGrpSpPr/>
          <p:nvPr/>
        </p:nvGrpSpPr>
        <p:grpSpPr>
          <a:xfrm>
            <a:off x="477889" y="2615840"/>
            <a:ext cx="109265" cy="398165"/>
            <a:chOff x="727175" y="2957625"/>
            <a:chExt cx="130700" cy="476275"/>
          </a:xfrm>
        </p:grpSpPr>
        <p:sp>
          <p:nvSpPr>
            <p:cNvPr id="825" name="Shape 825"/>
            <p:cNvSpPr/>
            <p:nvPr/>
          </p:nvSpPr>
          <p:spPr>
            <a:xfrm>
              <a:off x="727175" y="2957625"/>
              <a:ext cx="130700" cy="476275"/>
            </a:xfrm>
            <a:custGeom>
              <a:avLst/>
              <a:gdLst/>
              <a:ahLst/>
              <a:cxnLst/>
              <a:rect l="0" t="0" r="0" b="0"/>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26" name="Shape 826"/>
            <p:cNvSpPr/>
            <p:nvPr/>
          </p:nvSpPr>
          <p:spPr>
            <a:xfrm>
              <a:off x="751600" y="3090125"/>
              <a:ext cx="81850" cy="319350"/>
            </a:xfrm>
            <a:custGeom>
              <a:avLst/>
              <a:gdLst/>
              <a:ahLst/>
              <a:cxnLst/>
              <a:rect l="0" t="0" r="0" b="0"/>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27" name="Shape 827"/>
          <p:cNvSpPr/>
          <p:nvPr/>
        </p:nvSpPr>
        <p:spPr>
          <a:xfrm>
            <a:off x="1492207" y="2600114"/>
            <a:ext cx="334859" cy="429808"/>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28" name="Shape 828"/>
          <p:cNvSpPr/>
          <p:nvPr/>
        </p:nvSpPr>
        <p:spPr>
          <a:xfrm>
            <a:off x="972049" y="2600114"/>
            <a:ext cx="248083" cy="429808"/>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829" name="Shape 829"/>
          <p:cNvGrpSpPr/>
          <p:nvPr/>
        </p:nvGrpSpPr>
        <p:grpSpPr>
          <a:xfrm>
            <a:off x="2029630" y="2628589"/>
            <a:ext cx="386942" cy="372647"/>
            <a:chOff x="2583325" y="2972875"/>
            <a:chExt cx="462850" cy="445750"/>
          </a:xfrm>
        </p:grpSpPr>
        <p:sp>
          <p:nvSpPr>
            <p:cNvPr id="830" name="Shape 830"/>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1" name="Shape 831"/>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32" name="Shape 832"/>
          <p:cNvGrpSpPr/>
          <p:nvPr/>
        </p:nvGrpSpPr>
        <p:grpSpPr>
          <a:xfrm>
            <a:off x="2579886" y="2684245"/>
            <a:ext cx="413485" cy="261354"/>
            <a:chOff x="3241525" y="3039450"/>
            <a:chExt cx="494600" cy="312625"/>
          </a:xfrm>
        </p:grpSpPr>
        <p:sp>
          <p:nvSpPr>
            <p:cNvPr id="833" name="Shape 833"/>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4" name="Shape 834"/>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35" name="Shape 835"/>
          <p:cNvSpPr/>
          <p:nvPr/>
        </p:nvSpPr>
        <p:spPr>
          <a:xfrm>
            <a:off x="3736180" y="2637380"/>
            <a:ext cx="355300" cy="355279"/>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836" name="Shape 836"/>
          <p:cNvGrpSpPr/>
          <p:nvPr/>
        </p:nvGrpSpPr>
        <p:grpSpPr>
          <a:xfrm>
            <a:off x="4263318" y="2656678"/>
            <a:ext cx="427781" cy="316488"/>
            <a:chOff x="5255200" y="3006475"/>
            <a:chExt cx="511700" cy="378575"/>
          </a:xfrm>
        </p:grpSpPr>
        <p:sp>
          <p:nvSpPr>
            <p:cNvPr id="837" name="Shape 837"/>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8" name="Shape 838"/>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39" name="Shape 839"/>
          <p:cNvGrpSpPr/>
          <p:nvPr/>
        </p:nvGrpSpPr>
        <p:grpSpPr>
          <a:xfrm>
            <a:off x="3177103" y="2638307"/>
            <a:ext cx="346104" cy="353230"/>
            <a:chOff x="3955900" y="2984500"/>
            <a:chExt cx="414000" cy="422525"/>
          </a:xfrm>
        </p:grpSpPr>
        <p:sp>
          <p:nvSpPr>
            <p:cNvPr id="840" name="Shape 840"/>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1" name="Shape 841"/>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2" name="Shape 842"/>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43" name="Shape 843"/>
          <p:cNvSpPr/>
          <p:nvPr/>
        </p:nvSpPr>
        <p:spPr>
          <a:xfrm>
            <a:off x="341116" y="3226448"/>
            <a:ext cx="386921" cy="304241"/>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4" name="Shape 844"/>
          <p:cNvSpPr/>
          <p:nvPr/>
        </p:nvSpPr>
        <p:spPr>
          <a:xfrm>
            <a:off x="4906165" y="2621035"/>
            <a:ext cx="269526" cy="387966"/>
          </a:xfrm>
          <a:custGeom>
            <a:avLst/>
            <a:gdLst/>
            <a:ahLst/>
            <a:cxnLst/>
            <a:rect l="0" t="0" r="0" b="0"/>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845" name="Shape 845"/>
          <p:cNvGrpSpPr/>
          <p:nvPr/>
        </p:nvGrpSpPr>
        <p:grpSpPr>
          <a:xfrm>
            <a:off x="5472049" y="2633187"/>
            <a:ext cx="264426" cy="375719"/>
            <a:chOff x="6701050" y="2978375"/>
            <a:chExt cx="316300" cy="449425"/>
          </a:xfrm>
        </p:grpSpPr>
        <p:sp>
          <p:nvSpPr>
            <p:cNvPr id="846" name="Shape 846"/>
            <p:cNvSpPr/>
            <p:nvPr/>
          </p:nvSpPr>
          <p:spPr>
            <a:xfrm>
              <a:off x="6701050" y="2978375"/>
              <a:ext cx="316300" cy="78175"/>
            </a:xfrm>
            <a:custGeom>
              <a:avLst/>
              <a:gdLst/>
              <a:ahLst/>
              <a:cxnLst/>
              <a:rect l="0" t="0" r="0" b="0"/>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7" name="Shape 847"/>
            <p:cNvSpPr/>
            <p:nvPr/>
          </p:nvSpPr>
          <p:spPr>
            <a:xfrm>
              <a:off x="6713875" y="3068750"/>
              <a:ext cx="290650" cy="359050"/>
            </a:xfrm>
            <a:custGeom>
              <a:avLst/>
              <a:gdLst/>
              <a:ahLst/>
              <a:cxnLst/>
              <a:rect l="0" t="0" r="0" b="0"/>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48" name="Shape 848"/>
          <p:cNvGrpSpPr/>
          <p:nvPr/>
        </p:nvGrpSpPr>
        <p:grpSpPr>
          <a:xfrm>
            <a:off x="907677" y="3251847"/>
            <a:ext cx="376743" cy="253203"/>
            <a:chOff x="1241275" y="3718400"/>
            <a:chExt cx="450650" cy="302875"/>
          </a:xfrm>
        </p:grpSpPr>
        <p:sp>
          <p:nvSpPr>
            <p:cNvPr id="849" name="Shape 849"/>
            <p:cNvSpPr/>
            <p:nvPr/>
          </p:nvSpPr>
          <p:spPr>
            <a:xfrm>
              <a:off x="1241275" y="3718400"/>
              <a:ext cx="450650" cy="302875"/>
            </a:xfrm>
            <a:custGeom>
              <a:avLst/>
              <a:gdLst/>
              <a:ahLst/>
              <a:cxnLst/>
              <a:rect l="0" t="0" r="0" b="0"/>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50" name="Shape 850"/>
            <p:cNvSpPr/>
            <p:nvPr/>
          </p:nvSpPr>
          <p:spPr>
            <a:xfrm>
              <a:off x="1293175" y="3895475"/>
              <a:ext cx="174050" cy="12225"/>
            </a:xfrm>
            <a:custGeom>
              <a:avLst/>
              <a:gdLst/>
              <a:ahLst/>
              <a:cxnLst/>
              <a:rect l="0" t="0" r="0" b="0"/>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51" name="Shape 851"/>
            <p:cNvSpPr/>
            <p:nvPr/>
          </p:nvSpPr>
          <p:spPr>
            <a:xfrm>
              <a:off x="1293175" y="3935775"/>
              <a:ext cx="122750" cy="12225"/>
            </a:xfrm>
            <a:custGeom>
              <a:avLst/>
              <a:gdLst/>
              <a:ahLst/>
              <a:cxnLst/>
              <a:rect l="0" t="0" r="0" b="0"/>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52" name="Shape 852"/>
            <p:cNvSpPr/>
            <p:nvPr/>
          </p:nvSpPr>
          <p:spPr>
            <a:xfrm>
              <a:off x="1570375" y="3901575"/>
              <a:ext cx="62300" cy="40325"/>
            </a:xfrm>
            <a:custGeom>
              <a:avLst/>
              <a:gdLst/>
              <a:ahLst/>
              <a:cxnLst/>
              <a:rect l="0" t="0" r="0" b="0"/>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53" name="Shape 853"/>
          <p:cNvGrpSpPr/>
          <p:nvPr/>
        </p:nvGrpSpPr>
        <p:grpSpPr>
          <a:xfrm>
            <a:off x="1476324" y="3232452"/>
            <a:ext cx="366502" cy="292495"/>
            <a:chOff x="1921475" y="3695200"/>
            <a:chExt cx="438400" cy="349875"/>
          </a:xfrm>
        </p:grpSpPr>
        <p:sp>
          <p:nvSpPr>
            <p:cNvPr id="854" name="Shape 854"/>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55" name="Shape 855"/>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56" name="Shape 856"/>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57" name="Shape 857"/>
          <p:cNvGrpSpPr/>
          <p:nvPr/>
        </p:nvGrpSpPr>
        <p:grpSpPr>
          <a:xfrm>
            <a:off x="2043424" y="3227854"/>
            <a:ext cx="359354" cy="301189"/>
            <a:chOff x="2599825" y="3689700"/>
            <a:chExt cx="429850" cy="360275"/>
          </a:xfrm>
        </p:grpSpPr>
        <p:sp>
          <p:nvSpPr>
            <p:cNvPr id="858" name="Shape 858"/>
            <p:cNvSpPr/>
            <p:nvPr/>
          </p:nvSpPr>
          <p:spPr>
            <a:xfrm>
              <a:off x="2599825" y="3689700"/>
              <a:ext cx="429850" cy="169150"/>
            </a:xfrm>
            <a:custGeom>
              <a:avLst/>
              <a:gdLst/>
              <a:ahLst/>
              <a:cxnLst/>
              <a:rect l="0" t="0" r="0" b="0"/>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59" name="Shape 859"/>
            <p:cNvSpPr/>
            <p:nvPr/>
          </p:nvSpPr>
          <p:spPr>
            <a:xfrm>
              <a:off x="2599825" y="3861275"/>
              <a:ext cx="429850" cy="188700"/>
            </a:xfrm>
            <a:custGeom>
              <a:avLst/>
              <a:gdLst/>
              <a:ahLst/>
              <a:cxnLst/>
              <a:rect l="0" t="0" r="0" b="0"/>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60" name="Shape 860"/>
          <p:cNvGrpSpPr/>
          <p:nvPr/>
        </p:nvGrpSpPr>
        <p:grpSpPr>
          <a:xfrm>
            <a:off x="2624298" y="3196713"/>
            <a:ext cx="324660" cy="338956"/>
            <a:chOff x="3294650" y="3652450"/>
            <a:chExt cx="388350" cy="405450"/>
          </a:xfrm>
        </p:grpSpPr>
        <p:sp>
          <p:nvSpPr>
            <p:cNvPr id="861" name="Shape 861"/>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2" name="Shape 862"/>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3" name="Shape 863"/>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64" name="Shape 864"/>
          <p:cNvGrpSpPr/>
          <p:nvPr/>
        </p:nvGrpSpPr>
        <p:grpSpPr>
          <a:xfrm>
            <a:off x="3160780" y="3239600"/>
            <a:ext cx="378749" cy="277698"/>
            <a:chOff x="3936375" y="3703750"/>
            <a:chExt cx="453050" cy="332175"/>
          </a:xfrm>
        </p:grpSpPr>
        <p:sp>
          <p:nvSpPr>
            <p:cNvPr id="865" name="Shape 865"/>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6" name="Shape 866"/>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7" name="Shape 867"/>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8" name="Shape 868"/>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9" name="Shape 869"/>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70" name="Shape 870"/>
          <p:cNvGrpSpPr/>
          <p:nvPr/>
        </p:nvGrpSpPr>
        <p:grpSpPr>
          <a:xfrm>
            <a:off x="3724307" y="3239600"/>
            <a:ext cx="378749" cy="277698"/>
            <a:chOff x="4610450" y="3703750"/>
            <a:chExt cx="453050" cy="332175"/>
          </a:xfrm>
        </p:grpSpPr>
        <p:sp>
          <p:nvSpPr>
            <p:cNvPr id="871" name="Shape 871"/>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72" name="Shape 872"/>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73" name="Shape 873"/>
          <p:cNvGrpSpPr/>
          <p:nvPr/>
        </p:nvGrpSpPr>
        <p:grpSpPr>
          <a:xfrm>
            <a:off x="4301105" y="3211531"/>
            <a:ext cx="352206" cy="333835"/>
            <a:chOff x="5300400" y="3670175"/>
            <a:chExt cx="421300" cy="399325"/>
          </a:xfrm>
        </p:grpSpPr>
        <p:sp>
          <p:nvSpPr>
            <p:cNvPr id="874" name="Shape 874"/>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75" name="Shape 875"/>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76" name="Shape 876"/>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77" name="Shape 877"/>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78" name="Shape 878"/>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79" name="Shape 879"/>
          <p:cNvSpPr/>
          <p:nvPr/>
        </p:nvSpPr>
        <p:spPr>
          <a:xfrm>
            <a:off x="4844905" y="3182556"/>
            <a:ext cx="392042" cy="392021"/>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880" name="Shape 880"/>
          <p:cNvGrpSpPr/>
          <p:nvPr/>
        </p:nvGrpSpPr>
        <p:grpSpPr>
          <a:xfrm>
            <a:off x="5433258" y="3207435"/>
            <a:ext cx="342007" cy="342028"/>
            <a:chOff x="6654650" y="3665275"/>
            <a:chExt cx="409100" cy="409125"/>
          </a:xfrm>
        </p:grpSpPr>
        <p:sp>
          <p:nvSpPr>
            <p:cNvPr id="881" name="Shape 881"/>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82" name="Shape 882"/>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83" name="Shape 883"/>
          <p:cNvGrpSpPr/>
          <p:nvPr/>
        </p:nvGrpSpPr>
        <p:grpSpPr>
          <a:xfrm>
            <a:off x="347222" y="3756666"/>
            <a:ext cx="370598" cy="370619"/>
            <a:chOff x="570875" y="4322250"/>
            <a:chExt cx="443300" cy="443325"/>
          </a:xfrm>
        </p:grpSpPr>
        <p:sp>
          <p:nvSpPr>
            <p:cNvPr id="884" name="Shape 884"/>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85" name="Shape 885"/>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86" name="Shape 886"/>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87" name="Shape 887"/>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88" name="Shape 888"/>
          <p:cNvSpPr/>
          <p:nvPr/>
        </p:nvSpPr>
        <p:spPr>
          <a:xfrm>
            <a:off x="895468" y="3828789"/>
            <a:ext cx="401238" cy="22666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889" name="Shape 889"/>
          <p:cNvGrpSpPr/>
          <p:nvPr/>
        </p:nvGrpSpPr>
        <p:grpSpPr>
          <a:xfrm>
            <a:off x="1524812" y="3729120"/>
            <a:ext cx="269526" cy="425712"/>
            <a:chOff x="1979475" y="4289300"/>
            <a:chExt cx="322400" cy="509225"/>
          </a:xfrm>
        </p:grpSpPr>
        <p:sp>
          <p:nvSpPr>
            <p:cNvPr id="890" name="Shape 890"/>
            <p:cNvSpPr/>
            <p:nvPr/>
          </p:nvSpPr>
          <p:spPr>
            <a:xfrm>
              <a:off x="2187075" y="4509100"/>
              <a:ext cx="114800" cy="114800"/>
            </a:xfrm>
            <a:custGeom>
              <a:avLst/>
              <a:gdLst/>
              <a:ahLst/>
              <a:cxnLst/>
              <a:rect l="0" t="0" r="0" b="0"/>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91" name="Shape 891"/>
            <p:cNvSpPr/>
            <p:nvPr/>
          </p:nvSpPr>
          <p:spPr>
            <a:xfrm>
              <a:off x="1979475" y="4542675"/>
              <a:ext cx="156925" cy="156950"/>
            </a:xfrm>
            <a:custGeom>
              <a:avLst/>
              <a:gdLst/>
              <a:ahLst/>
              <a:cxnLst/>
              <a:rect l="0" t="0" r="0" b="0"/>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92" name="Shape 892"/>
            <p:cNvSpPr/>
            <p:nvPr/>
          </p:nvSpPr>
          <p:spPr>
            <a:xfrm>
              <a:off x="2041125" y="4289300"/>
              <a:ext cx="240000" cy="509225"/>
            </a:xfrm>
            <a:custGeom>
              <a:avLst/>
              <a:gdLst/>
              <a:ahLst/>
              <a:cxnLst/>
              <a:rect l="0" t="0" r="0" b="0"/>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93" name="Shape 893"/>
          <p:cNvGrpSpPr/>
          <p:nvPr/>
        </p:nvGrpSpPr>
        <p:grpSpPr>
          <a:xfrm>
            <a:off x="2064345" y="3734721"/>
            <a:ext cx="318014" cy="414509"/>
            <a:chOff x="2624850" y="4296000"/>
            <a:chExt cx="380400" cy="495825"/>
          </a:xfrm>
        </p:grpSpPr>
        <p:sp>
          <p:nvSpPr>
            <p:cNvPr id="894" name="Shape 894"/>
            <p:cNvSpPr/>
            <p:nvPr/>
          </p:nvSpPr>
          <p:spPr>
            <a:xfrm>
              <a:off x="2845875" y="4296000"/>
              <a:ext cx="126425" cy="125800"/>
            </a:xfrm>
            <a:custGeom>
              <a:avLst/>
              <a:gdLst/>
              <a:ahLst/>
              <a:cxnLst/>
              <a:rect l="0" t="0" r="0" b="0"/>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95" name="Shape 895"/>
            <p:cNvSpPr/>
            <p:nvPr/>
          </p:nvSpPr>
          <p:spPr>
            <a:xfrm>
              <a:off x="2635850" y="4316150"/>
              <a:ext cx="369400" cy="475675"/>
            </a:xfrm>
            <a:custGeom>
              <a:avLst/>
              <a:gdLst/>
              <a:ahLst/>
              <a:cxnLst/>
              <a:rect l="0" t="0" r="0" b="0"/>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96" name="Shape 896"/>
            <p:cNvSpPr/>
            <p:nvPr/>
          </p:nvSpPr>
          <p:spPr>
            <a:xfrm>
              <a:off x="2624850" y="4357675"/>
              <a:ext cx="171600" cy="171600"/>
            </a:xfrm>
            <a:custGeom>
              <a:avLst/>
              <a:gdLst/>
              <a:ahLst/>
              <a:cxnLst/>
              <a:rect l="0" t="0" r="0" b="0"/>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97" name="Shape 897"/>
          <p:cNvSpPr/>
          <p:nvPr/>
        </p:nvSpPr>
        <p:spPr>
          <a:xfrm>
            <a:off x="3180302" y="3772126"/>
            <a:ext cx="339959" cy="339980"/>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98" name="Shape 898"/>
          <p:cNvSpPr/>
          <p:nvPr/>
        </p:nvSpPr>
        <p:spPr>
          <a:xfrm>
            <a:off x="2616754" y="3793571"/>
            <a:ext cx="339959" cy="297093"/>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99" name="Shape 899"/>
          <p:cNvSpPr/>
          <p:nvPr/>
        </p:nvSpPr>
        <p:spPr>
          <a:xfrm>
            <a:off x="3742304" y="3770601"/>
            <a:ext cx="343052" cy="343031"/>
          </a:xfrm>
          <a:custGeom>
            <a:avLst/>
            <a:gdLst/>
            <a:ahLst/>
            <a:cxnLst/>
            <a:rect l="0" t="0" r="0" b="0"/>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900" name="Shape 900"/>
          <p:cNvGrpSpPr/>
          <p:nvPr/>
        </p:nvGrpSpPr>
        <p:grpSpPr>
          <a:xfrm>
            <a:off x="4280686" y="3775560"/>
            <a:ext cx="393045" cy="332832"/>
            <a:chOff x="5275975" y="4344850"/>
            <a:chExt cx="470150" cy="398125"/>
          </a:xfrm>
        </p:grpSpPr>
        <p:sp>
          <p:nvSpPr>
            <p:cNvPr id="901" name="Shape 901"/>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02" name="Shape 902"/>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03" name="Shape 903"/>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904" name="Shape 904"/>
          <p:cNvSpPr/>
          <p:nvPr/>
        </p:nvSpPr>
        <p:spPr>
          <a:xfrm>
            <a:off x="4864300" y="3765501"/>
            <a:ext cx="353251" cy="353230"/>
          </a:xfrm>
          <a:custGeom>
            <a:avLst/>
            <a:gdLst/>
            <a:ahLst/>
            <a:cxnLst/>
            <a:rect l="0" t="0" r="0" b="0"/>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905" name="Shape 905"/>
          <p:cNvGrpSpPr/>
          <p:nvPr/>
        </p:nvGrpSpPr>
        <p:grpSpPr>
          <a:xfrm>
            <a:off x="5423038" y="3748515"/>
            <a:ext cx="362447" cy="386921"/>
            <a:chOff x="6642425" y="4312500"/>
            <a:chExt cx="433550" cy="462825"/>
          </a:xfrm>
        </p:grpSpPr>
        <p:sp>
          <p:nvSpPr>
            <p:cNvPr id="906" name="Shape 906"/>
            <p:cNvSpPr/>
            <p:nvPr/>
          </p:nvSpPr>
          <p:spPr>
            <a:xfrm>
              <a:off x="6642425" y="4687375"/>
              <a:ext cx="433550" cy="39125"/>
            </a:xfrm>
            <a:custGeom>
              <a:avLst/>
              <a:gdLst/>
              <a:ahLst/>
              <a:cxnLst/>
              <a:rect l="0" t="0" r="0" b="0"/>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07" name="Shape 907"/>
            <p:cNvSpPr/>
            <p:nvPr/>
          </p:nvSpPr>
          <p:spPr>
            <a:xfrm>
              <a:off x="6642425" y="4736225"/>
              <a:ext cx="433550" cy="39100"/>
            </a:xfrm>
            <a:custGeom>
              <a:avLst/>
              <a:gdLst/>
              <a:ahLst/>
              <a:cxnLst/>
              <a:rect l="0" t="0" r="0" b="0"/>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08" name="Shape 908"/>
            <p:cNvSpPr/>
            <p:nvPr/>
          </p:nvSpPr>
          <p:spPr>
            <a:xfrm>
              <a:off x="6684575" y="4312500"/>
              <a:ext cx="349875" cy="377350"/>
            </a:xfrm>
            <a:custGeom>
              <a:avLst/>
              <a:gdLst/>
              <a:ahLst/>
              <a:cxnLst/>
              <a:rect l="0" t="0" r="0" b="0"/>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909" name="Shape 909"/>
          <p:cNvSpPr/>
          <p:nvPr/>
        </p:nvSpPr>
        <p:spPr>
          <a:xfrm>
            <a:off x="299775" y="4368343"/>
            <a:ext cx="465526" cy="274646"/>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910" name="Shape 910"/>
          <p:cNvGrpSpPr/>
          <p:nvPr/>
        </p:nvGrpSpPr>
        <p:grpSpPr>
          <a:xfrm>
            <a:off x="910226" y="4322763"/>
            <a:ext cx="371622" cy="365499"/>
            <a:chOff x="1244325" y="4999400"/>
            <a:chExt cx="444525" cy="437200"/>
          </a:xfrm>
        </p:grpSpPr>
        <p:sp>
          <p:nvSpPr>
            <p:cNvPr id="911" name="Shape 911"/>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2" name="Shape 912"/>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3" name="Shape 913"/>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4" name="Shape 914"/>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5" name="Shape 915"/>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16" name="Shape 916"/>
          <p:cNvGrpSpPr/>
          <p:nvPr/>
        </p:nvGrpSpPr>
        <p:grpSpPr>
          <a:xfrm>
            <a:off x="1506942" y="4311018"/>
            <a:ext cx="305265" cy="388969"/>
            <a:chOff x="1958100" y="4985350"/>
            <a:chExt cx="365150" cy="465275"/>
          </a:xfrm>
        </p:grpSpPr>
        <p:sp>
          <p:nvSpPr>
            <p:cNvPr id="917" name="Shape 917"/>
            <p:cNvSpPr/>
            <p:nvPr/>
          </p:nvSpPr>
          <p:spPr>
            <a:xfrm>
              <a:off x="1958100" y="4985350"/>
              <a:ext cx="365150" cy="465275"/>
            </a:xfrm>
            <a:custGeom>
              <a:avLst/>
              <a:gdLst/>
              <a:ahLst/>
              <a:cxnLst/>
              <a:rect l="0" t="0" r="0" b="0"/>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8" name="Shape 918"/>
            <p:cNvSpPr/>
            <p:nvPr/>
          </p:nvSpPr>
          <p:spPr>
            <a:xfrm>
              <a:off x="1977625" y="5237525"/>
              <a:ext cx="113600" cy="213100"/>
            </a:xfrm>
            <a:custGeom>
              <a:avLst/>
              <a:gdLst/>
              <a:ahLst/>
              <a:cxnLst/>
              <a:rect l="0" t="0" r="0" b="0"/>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9" name="Shape 919"/>
            <p:cNvSpPr/>
            <p:nvPr/>
          </p:nvSpPr>
          <p:spPr>
            <a:xfrm>
              <a:off x="2190125" y="5237525"/>
              <a:ext cx="113575" cy="213100"/>
            </a:xfrm>
            <a:custGeom>
              <a:avLst/>
              <a:gdLst/>
              <a:ahLst/>
              <a:cxnLst/>
              <a:rect l="0" t="0" r="0" b="0"/>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20" name="Shape 920"/>
          <p:cNvGrpSpPr/>
          <p:nvPr/>
        </p:nvGrpSpPr>
        <p:grpSpPr>
          <a:xfrm>
            <a:off x="2048002" y="4325815"/>
            <a:ext cx="350200" cy="359877"/>
            <a:chOff x="2605300" y="5003050"/>
            <a:chExt cx="418900" cy="430475"/>
          </a:xfrm>
        </p:grpSpPr>
        <p:sp>
          <p:nvSpPr>
            <p:cNvPr id="921" name="Shape 921"/>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2" name="Shape 922"/>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3" name="Shape 923"/>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24" name="Shape 924"/>
          <p:cNvGrpSpPr/>
          <p:nvPr/>
        </p:nvGrpSpPr>
        <p:grpSpPr>
          <a:xfrm>
            <a:off x="2577336" y="4333485"/>
            <a:ext cx="418585" cy="344055"/>
            <a:chOff x="3238475" y="5012225"/>
            <a:chExt cx="500700" cy="411550"/>
          </a:xfrm>
        </p:grpSpPr>
        <p:sp>
          <p:nvSpPr>
            <p:cNvPr id="925" name="Shape 925"/>
            <p:cNvSpPr/>
            <p:nvPr/>
          </p:nvSpPr>
          <p:spPr>
            <a:xfrm>
              <a:off x="3238475" y="5315050"/>
              <a:ext cx="500700" cy="108725"/>
            </a:xfrm>
            <a:custGeom>
              <a:avLst/>
              <a:gdLst/>
              <a:ahLst/>
              <a:cxnLst/>
              <a:rect l="0" t="0" r="0" b="0"/>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6" name="Shape 926"/>
            <p:cNvSpPr/>
            <p:nvPr/>
          </p:nvSpPr>
          <p:spPr>
            <a:xfrm>
              <a:off x="3282450" y="5160575"/>
              <a:ext cx="412750" cy="140475"/>
            </a:xfrm>
            <a:custGeom>
              <a:avLst/>
              <a:gdLst/>
              <a:ahLst/>
              <a:cxnLst/>
              <a:rect l="0" t="0" r="0" b="0"/>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7" name="Shape 927"/>
            <p:cNvSpPr/>
            <p:nvPr/>
          </p:nvSpPr>
          <p:spPr>
            <a:xfrm>
              <a:off x="3473550" y="5012225"/>
              <a:ext cx="30550" cy="129450"/>
            </a:xfrm>
            <a:custGeom>
              <a:avLst/>
              <a:gdLst/>
              <a:ahLst/>
              <a:cxnLst/>
              <a:rect l="0" t="0" r="0" b="0"/>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8" name="Shape 928"/>
            <p:cNvSpPr/>
            <p:nvPr/>
          </p:nvSpPr>
          <p:spPr>
            <a:xfrm>
              <a:off x="3429575" y="5012225"/>
              <a:ext cx="31175" cy="129450"/>
            </a:xfrm>
            <a:custGeom>
              <a:avLst/>
              <a:gdLst/>
              <a:ahLst/>
              <a:cxnLst/>
              <a:rect l="0" t="0" r="0" b="0"/>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9" name="Shape 929"/>
            <p:cNvSpPr/>
            <p:nvPr/>
          </p:nvSpPr>
          <p:spPr>
            <a:xfrm>
              <a:off x="3516900" y="5012225"/>
              <a:ext cx="31175" cy="129450"/>
            </a:xfrm>
            <a:custGeom>
              <a:avLst/>
              <a:gdLst/>
              <a:ahLst/>
              <a:cxnLst/>
              <a:rect l="0" t="0" r="0" b="0"/>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30" name="Shape 930"/>
          <p:cNvGrpSpPr/>
          <p:nvPr/>
        </p:nvGrpSpPr>
        <p:grpSpPr>
          <a:xfrm>
            <a:off x="3683970" y="4296722"/>
            <a:ext cx="459423" cy="417561"/>
            <a:chOff x="4562200" y="4968250"/>
            <a:chExt cx="549550" cy="499475"/>
          </a:xfrm>
        </p:grpSpPr>
        <p:sp>
          <p:nvSpPr>
            <p:cNvPr id="931" name="Shape 931"/>
            <p:cNvSpPr/>
            <p:nvPr/>
          </p:nvSpPr>
          <p:spPr>
            <a:xfrm>
              <a:off x="4842450" y="5242400"/>
              <a:ext cx="213125" cy="225325"/>
            </a:xfrm>
            <a:custGeom>
              <a:avLst/>
              <a:gdLst/>
              <a:ahLst/>
              <a:cxnLst/>
              <a:rect l="0" t="0" r="0" b="0"/>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32" name="Shape 932"/>
            <p:cNvSpPr/>
            <p:nvPr/>
          </p:nvSpPr>
          <p:spPr>
            <a:xfrm>
              <a:off x="4617775" y="5241800"/>
              <a:ext cx="212500" cy="225925"/>
            </a:xfrm>
            <a:custGeom>
              <a:avLst/>
              <a:gdLst/>
              <a:ahLst/>
              <a:cxnLst/>
              <a:rect l="0" t="0" r="0" b="0"/>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33" name="Shape 933"/>
            <p:cNvSpPr/>
            <p:nvPr/>
          </p:nvSpPr>
          <p:spPr>
            <a:xfrm>
              <a:off x="4631200" y="4968250"/>
              <a:ext cx="411550" cy="236325"/>
            </a:xfrm>
            <a:custGeom>
              <a:avLst/>
              <a:gdLst/>
              <a:ahLst/>
              <a:cxnLst/>
              <a:rect l="0" t="0" r="0" b="0"/>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34" name="Shape 934"/>
            <p:cNvSpPr/>
            <p:nvPr/>
          </p:nvSpPr>
          <p:spPr>
            <a:xfrm>
              <a:off x="4562200" y="5094025"/>
              <a:ext cx="274800" cy="226550"/>
            </a:xfrm>
            <a:custGeom>
              <a:avLst/>
              <a:gdLst/>
              <a:ahLst/>
              <a:cxnLst/>
              <a:rect l="0" t="0" r="0" b="0"/>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35" name="Shape 935"/>
            <p:cNvSpPr/>
            <p:nvPr/>
          </p:nvSpPr>
          <p:spPr>
            <a:xfrm>
              <a:off x="4836975" y="5094025"/>
              <a:ext cx="274775" cy="226550"/>
            </a:xfrm>
            <a:custGeom>
              <a:avLst/>
              <a:gdLst/>
              <a:ahLst/>
              <a:cxnLst/>
              <a:rect l="0" t="0" r="0" b="0"/>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36" name="Shape 936"/>
          <p:cNvGrpSpPr/>
          <p:nvPr/>
        </p:nvGrpSpPr>
        <p:grpSpPr>
          <a:xfrm>
            <a:off x="3190897" y="4320214"/>
            <a:ext cx="318516" cy="370076"/>
            <a:chOff x="3972400" y="4996350"/>
            <a:chExt cx="381000" cy="442675"/>
          </a:xfrm>
        </p:grpSpPr>
        <p:sp>
          <p:nvSpPr>
            <p:cNvPr id="937" name="Shape 937"/>
            <p:cNvSpPr/>
            <p:nvPr/>
          </p:nvSpPr>
          <p:spPr>
            <a:xfrm>
              <a:off x="4157400" y="4996350"/>
              <a:ext cx="86725" cy="103200"/>
            </a:xfrm>
            <a:custGeom>
              <a:avLst/>
              <a:gdLst/>
              <a:ahLst/>
              <a:cxnLst/>
              <a:rect l="0" t="0" r="0" b="0"/>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38" name="Shape 938"/>
            <p:cNvSpPr/>
            <p:nvPr/>
          </p:nvSpPr>
          <p:spPr>
            <a:xfrm>
              <a:off x="3972400" y="5048250"/>
              <a:ext cx="381000" cy="390775"/>
            </a:xfrm>
            <a:custGeom>
              <a:avLst/>
              <a:gdLst/>
              <a:ahLst/>
              <a:cxnLst/>
              <a:rect l="0" t="0" r="0" b="0"/>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39" name="Shape 939"/>
          <p:cNvGrpSpPr/>
          <p:nvPr/>
        </p:nvGrpSpPr>
        <p:grpSpPr>
          <a:xfrm>
            <a:off x="4251593" y="4289073"/>
            <a:ext cx="451251" cy="432859"/>
            <a:chOff x="5241175" y="4959100"/>
            <a:chExt cx="539775" cy="517775"/>
          </a:xfrm>
        </p:grpSpPr>
        <p:sp>
          <p:nvSpPr>
            <p:cNvPr id="940" name="Shape 940"/>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41" name="Shape 941"/>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42" name="Shape 942"/>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43" name="Shape 943"/>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44" name="Shape 944"/>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45" name="Shape 945"/>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946" name="Shape 946"/>
          <p:cNvSpPr/>
          <p:nvPr/>
        </p:nvSpPr>
        <p:spPr>
          <a:xfrm>
            <a:off x="4842355" y="4395911"/>
            <a:ext cx="397141" cy="219512"/>
          </a:xfrm>
          <a:custGeom>
            <a:avLst/>
            <a:gdLst/>
            <a:ahLst/>
            <a:cxnLst/>
            <a:rect l="0" t="0" r="0" b="0"/>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947" name="Shape 947"/>
          <p:cNvGrpSpPr/>
          <p:nvPr/>
        </p:nvGrpSpPr>
        <p:grpSpPr>
          <a:xfrm>
            <a:off x="5458777" y="4353382"/>
            <a:ext cx="289444" cy="332832"/>
            <a:chOff x="6685175" y="5036025"/>
            <a:chExt cx="346225" cy="398125"/>
          </a:xfrm>
        </p:grpSpPr>
        <p:sp>
          <p:nvSpPr>
            <p:cNvPr id="948" name="Shape 948"/>
            <p:cNvSpPr/>
            <p:nvPr/>
          </p:nvSpPr>
          <p:spPr>
            <a:xfrm>
              <a:off x="6743800" y="5036025"/>
              <a:ext cx="105650" cy="147775"/>
            </a:xfrm>
            <a:custGeom>
              <a:avLst/>
              <a:gdLst/>
              <a:ahLst/>
              <a:cxnLst/>
              <a:rect l="0" t="0" r="0" b="0"/>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49" name="Shape 949"/>
            <p:cNvSpPr/>
            <p:nvPr/>
          </p:nvSpPr>
          <p:spPr>
            <a:xfrm>
              <a:off x="6685175" y="5152025"/>
              <a:ext cx="84275" cy="117275"/>
            </a:xfrm>
            <a:custGeom>
              <a:avLst/>
              <a:gdLst/>
              <a:ahLst/>
              <a:cxnLst/>
              <a:rect l="0" t="0" r="0" b="0"/>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50" name="Shape 950"/>
            <p:cNvSpPr/>
            <p:nvPr/>
          </p:nvSpPr>
          <p:spPr>
            <a:xfrm>
              <a:off x="6871400" y="5038475"/>
              <a:ext cx="105650" cy="145325"/>
            </a:xfrm>
            <a:custGeom>
              <a:avLst/>
              <a:gdLst/>
              <a:ahLst/>
              <a:cxnLst/>
              <a:rect l="0" t="0" r="0" b="0"/>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51" name="Shape 951"/>
            <p:cNvSpPr/>
            <p:nvPr/>
          </p:nvSpPr>
          <p:spPr>
            <a:xfrm>
              <a:off x="6944050" y="5155700"/>
              <a:ext cx="87350" cy="116025"/>
            </a:xfrm>
            <a:custGeom>
              <a:avLst/>
              <a:gdLst/>
              <a:ahLst/>
              <a:cxnLst/>
              <a:rect l="0" t="0" r="0" b="0"/>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52" name="Shape 952"/>
            <p:cNvSpPr/>
            <p:nvPr/>
          </p:nvSpPr>
          <p:spPr>
            <a:xfrm>
              <a:off x="6727300" y="5185625"/>
              <a:ext cx="263800" cy="248525"/>
            </a:xfrm>
            <a:custGeom>
              <a:avLst/>
              <a:gdLst/>
              <a:ahLst/>
              <a:cxnLst/>
              <a:rect l="0" t="0" r="0" b="0"/>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53" name="Shape 953"/>
          <p:cNvGrpSpPr/>
          <p:nvPr/>
        </p:nvGrpSpPr>
        <p:grpSpPr>
          <a:xfrm>
            <a:off x="6359617" y="1877598"/>
            <a:ext cx="432570" cy="421333"/>
            <a:chOff x="5926225" y="921350"/>
            <a:chExt cx="517800" cy="504350"/>
          </a:xfrm>
        </p:grpSpPr>
        <p:sp>
          <p:nvSpPr>
            <p:cNvPr id="954" name="Shape 954"/>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lIns="91425" tIns="91425" rIns="91425" bIns="91425" anchor="ctr" anchorCtr="0">
              <a:noAutofit/>
            </a:bodyPr>
            <a:lstStyle/>
            <a:p>
              <a:pPr>
                <a:spcBef>
                  <a:spcPts val="0"/>
                </a:spcBef>
                <a:buNone/>
              </a:pPr>
              <a:endParaRPr>
                <a:solidFill>
                  <a:srgbClr val="F1C232"/>
                </a:solidFill>
              </a:endParaRPr>
            </a:p>
          </p:txBody>
        </p:sp>
        <p:sp>
          <p:nvSpPr>
            <p:cNvPr id="955" name="Shape 955"/>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lIns="91425" tIns="91425" rIns="91425" bIns="91425" anchor="ctr" anchorCtr="0">
              <a:noAutofit/>
            </a:bodyPr>
            <a:lstStyle/>
            <a:p>
              <a:pPr>
                <a:spcBef>
                  <a:spcPts val="0"/>
                </a:spcBef>
                <a:buNone/>
              </a:pPr>
              <a:endParaRPr>
                <a:solidFill>
                  <a:srgbClr val="F1C232"/>
                </a:solidFill>
              </a:endParaRPr>
            </a:p>
          </p:txBody>
        </p:sp>
      </p:grpSp>
      <p:sp>
        <p:nvSpPr>
          <p:cNvPr id="956" name="Shape 956"/>
          <p:cNvSpPr/>
          <p:nvPr/>
        </p:nvSpPr>
        <p:spPr>
          <a:xfrm>
            <a:off x="6553537" y="2113655"/>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957" name="Shape 957"/>
          <p:cNvGrpSpPr/>
          <p:nvPr/>
        </p:nvGrpSpPr>
        <p:grpSpPr>
          <a:xfrm>
            <a:off x="7244605" y="1856979"/>
            <a:ext cx="432570" cy="421333"/>
            <a:chOff x="5926225" y="921350"/>
            <a:chExt cx="517800" cy="504350"/>
          </a:xfrm>
        </p:grpSpPr>
        <p:sp>
          <p:nvSpPr>
            <p:cNvPr id="958" name="Shape 958"/>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sp>
          <p:nvSpPr>
            <p:cNvPr id="959" name="Shape 959"/>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960" name="Shape 960"/>
          <p:cNvSpPr/>
          <p:nvPr/>
        </p:nvSpPr>
        <p:spPr>
          <a:xfrm>
            <a:off x="7438525" y="2093036"/>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961" name="Shape 961"/>
          <p:cNvGrpSpPr/>
          <p:nvPr/>
        </p:nvGrpSpPr>
        <p:grpSpPr>
          <a:xfrm>
            <a:off x="6359884" y="2606021"/>
            <a:ext cx="1075936" cy="1047988"/>
            <a:chOff x="5926225" y="921350"/>
            <a:chExt cx="517800" cy="504350"/>
          </a:xfrm>
        </p:grpSpPr>
        <p:sp>
          <p:nvSpPr>
            <p:cNvPr id="962" name="Shape 962"/>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sp>
          <p:nvSpPr>
            <p:cNvPr id="963" name="Shape 963"/>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964" name="Shape 964"/>
          <p:cNvSpPr/>
          <p:nvPr/>
        </p:nvSpPr>
        <p:spPr>
          <a:xfrm>
            <a:off x="6842198" y="3193117"/>
            <a:ext cx="997288" cy="56337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65" name="Shape 965"/>
          <p:cNvSpPr txBox="1"/>
          <p:nvPr/>
        </p:nvSpPr>
        <p:spPr>
          <a:xfrm>
            <a:off x="6248575" y="312075"/>
            <a:ext cx="25920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chemeClr val="dk1"/>
                </a:solidFill>
              </a:rPr>
              <a:t>SlidesCarnival icons are editable shapes</a:t>
            </a:r>
            <a:r>
              <a:rPr lang="en" sz="900">
                <a:solidFill>
                  <a:schemeClr val="dk1"/>
                </a:solidFill>
              </a:rPr>
              <a:t>. </a:t>
            </a:r>
          </a:p>
          <a:p>
            <a:pPr lvl="0" rtl="0">
              <a:spcBef>
                <a:spcPts val="0"/>
              </a:spcBef>
              <a:buClr>
                <a:schemeClr val="dk1"/>
              </a:buClr>
              <a:buFont typeface="Arial"/>
              <a:buNone/>
            </a:pPr>
            <a:endParaRPr sz="900">
              <a:solidFill>
                <a:schemeClr val="dk1"/>
              </a:solidFill>
            </a:endParaRPr>
          </a:p>
          <a:p>
            <a:pPr lvl="0" rtl="0">
              <a:spcBef>
                <a:spcPts val="0"/>
              </a:spcBef>
              <a:buClr>
                <a:schemeClr val="dk1"/>
              </a:buClr>
              <a:buSzPct val="122222"/>
              <a:buFont typeface="Arial"/>
              <a:buNone/>
            </a:pPr>
            <a:r>
              <a:rPr lang="en" sz="900">
                <a:solidFill>
                  <a:schemeClr val="dk1"/>
                </a:solidFill>
              </a:rPr>
              <a:t>This means that you can:</a:t>
            </a:r>
          </a:p>
          <a:p>
            <a:pPr marL="457200" lvl="0" indent="-285750" rtl="0">
              <a:spcBef>
                <a:spcPts val="0"/>
              </a:spcBef>
              <a:buClr>
                <a:schemeClr val="dk1"/>
              </a:buClr>
              <a:buSzPct val="100000"/>
              <a:buChar char="●"/>
            </a:pPr>
            <a:r>
              <a:rPr lang="en" sz="900">
                <a:solidFill>
                  <a:schemeClr val="dk1"/>
                </a:solidFill>
              </a:rPr>
              <a:t>Resize them without losing quality.</a:t>
            </a:r>
          </a:p>
          <a:p>
            <a:pPr marL="457200" lvl="0" indent="-285750" rtl="0">
              <a:spcBef>
                <a:spcPts val="0"/>
              </a:spcBef>
              <a:buClr>
                <a:schemeClr val="dk1"/>
              </a:buClr>
              <a:buSzPct val="100000"/>
              <a:buChar char="●"/>
            </a:pPr>
            <a:r>
              <a:rPr lang="en" sz="900">
                <a:solidFill>
                  <a:schemeClr val="dk1"/>
                </a:solidFill>
              </a:rPr>
              <a:t>Change fill color and opacity.</a:t>
            </a:r>
          </a:p>
          <a:p>
            <a:pPr marL="457200" lvl="0" indent="-285750" rtl="0">
              <a:spcBef>
                <a:spcPts val="0"/>
              </a:spcBef>
              <a:buClr>
                <a:schemeClr val="dk1"/>
              </a:buClr>
              <a:buSzPct val="100000"/>
              <a:buChar char="●"/>
            </a:pPr>
            <a:r>
              <a:rPr lang="en" sz="900">
                <a:solidFill>
                  <a:schemeClr val="dk1"/>
                </a:solidFill>
              </a:rPr>
              <a:t>Change line color, width and style</a:t>
            </a:r>
            <a:r>
              <a:rPr lang="en" sz="900"/>
              <a:t>.</a:t>
            </a:r>
          </a:p>
          <a:p>
            <a:pPr lvl="0" rtl="0">
              <a:spcBef>
                <a:spcPts val="0"/>
              </a:spcBef>
              <a:buNone/>
            </a:pPr>
            <a:endParaRPr sz="900"/>
          </a:p>
          <a:p>
            <a:pPr lvl="0" rtl="0">
              <a:spcBef>
                <a:spcPts val="0"/>
              </a:spcBef>
              <a:buNone/>
            </a:pPr>
            <a:r>
              <a:rPr lang="en" sz="900"/>
              <a:t>Isn’t that nice? :)</a:t>
            </a:r>
          </a:p>
          <a:p>
            <a:pPr lvl="0" rtl="0">
              <a:spcBef>
                <a:spcPts val="0"/>
              </a:spcBef>
              <a:buNone/>
            </a:pPr>
            <a:endParaRPr sz="900"/>
          </a:p>
          <a:p>
            <a:pPr lvl="0" rtl="0">
              <a:spcBef>
                <a:spcPts val="0"/>
              </a:spcBef>
              <a:buNone/>
            </a:pPr>
            <a:r>
              <a:rPr lang="en" sz="900"/>
              <a:t>Examples:</a:t>
            </a:r>
          </a:p>
          <a:p>
            <a:pPr lvl="0" rtl="0">
              <a:spcBef>
                <a:spcPts val="0"/>
              </a:spcBef>
              <a:buClr>
                <a:schemeClr val="dk1"/>
              </a:buClr>
              <a:buFont typeface="Arial"/>
              <a:buNone/>
            </a:pPr>
            <a:endParaRPr sz="900"/>
          </a:p>
          <a:p>
            <a:pPr lvl="0" rtl="0">
              <a:spcBef>
                <a:spcPts val="0"/>
              </a:spcBef>
              <a:buNone/>
            </a:pPr>
            <a:endParaRPr sz="90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468"/>
        <p:cNvGrpSpPr/>
        <p:nvPr/>
      </p:nvGrpSpPr>
      <p:grpSpPr>
        <a:xfrm>
          <a:off x="0" y="0"/>
          <a:ext cx="0" cy="0"/>
          <a:chOff x="0" y="0"/>
          <a:chExt cx="0" cy="0"/>
        </a:xfrm>
      </p:grpSpPr>
      <p:sp>
        <p:nvSpPr>
          <p:cNvPr id="469" name="Shape 469"/>
          <p:cNvSpPr txBox="1">
            <a:spLocks noGrp="1"/>
          </p:cNvSpPr>
          <p:nvPr>
            <p:ph type="ctrTitle"/>
          </p:nvPr>
        </p:nvSpPr>
        <p:spPr>
          <a:xfrm>
            <a:off x="2309350" y="3031150"/>
            <a:ext cx="5214599" cy="1159799"/>
          </a:xfrm>
          <a:prstGeom prst="rect">
            <a:avLst/>
          </a:prstGeom>
        </p:spPr>
        <p:txBody>
          <a:bodyPr lIns="91425" tIns="91425" rIns="91425" bIns="91425" anchor="b" anchorCtr="0">
            <a:noAutofit/>
          </a:bodyPr>
          <a:lstStyle/>
          <a:p>
            <a:pPr lvl="0" rtl="0">
              <a:spcBef>
                <a:spcPts val="0"/>
              </a:spcBef>
              <a:buNone/>
            </a:pPr>
            <a:r>
              <a:rPr lang="en"/>
              <a:t>Transition headline</a:t>
            </a:r>
          </a:p>
        </p:txBody>
      </p:sp>
      <p:sp>
        <p:nvSpPr>
          <p:cNvPr id="470" name="Shape 470"/>
          <p:cNvSpPr txBox="1">
            <a:spLocks noGrp="1"/>
          </p:cNvSpPr>
          <p:nvPr>
            <p:ph type="subTitle" idx="1"/>
          </p:nvPr>
        </p:nvSpPr>
        <p:spPr>
          <a:xfrm>
            <a:off x="2309440" y="4059250"/>
            <a:ext cx="5214599" cy="784799"/>
          </a:xfrm>
          <a:prstGeom prst="rect">
            <a:avLst/>
          </a:prstGeom>
        </p:spPr>
        <p:txBody>
          <a:bodyPr lIns="91425" tIns="91425" rIns="91425" bIns="91425" anchor="t" anchorCtr="0">
            <a:noAutofit/>
          </a:bodyPr>
          <a:lstStyle/>
          <a:p>
            <a:pPr lvl="0" rtl="0">
              <a:spcBef>
                <a:spcPts val="0"/>
              </a:spcBef>
              <a:buNone/>
            </a:pPr>
            <a:r>
              <a:rPr lang="en"/>
              <a:t>Let’s start with the first set of slides</a:t>
            </a:r>
          </a:p>
        </p:txBody>
      </p:sp>
      <p:sp>
        <p:nvSpPr>
          <p:cNvPr id="471" name="Shape 471"/>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1</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1519975" y="2161800"/>
            <a:ext cx="6104099" cy="819899"/>
          </a:xfrm>
          <a:prstGeom prst="rect">
            <a:avLst/>
          </a:prstGeom>
        </p:spPr>
        <p:txBody>
          <a:bodyPr lIns="91425" tIns="91425" rIns="91425" bIns="91425" anchor="ctr" anchorCtr="0">
            <a:noAutofit/>
          </a:bodyPr>
          <a:lstStyle/>
          <a:p>
            <a:pPr>
              <a:spcBef>
                <a:spcPts val="0"/>
              </a:spcBef>
              <a:buNone/>
            </a:pPr>
            <a:r>
              <a:rPr lang="en" dirty="0" smtClean="0"/>
              <a:t>Quotations are commonly printed as a means of inspiration and to invoke philosophical thoughts from the reader.</a:t>
            </a:r>
            <a:endParaRPr lang="en"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xfrm>
            <a:off x="1047750" y="259645"/>
            <a:ext cx="6996600" cy="485422"/>
          </a:xfrm>
          <a:prstGeom prst="rect">
            <a:avLst/>
          </a:prstGeom>
        </p:spPr>
        <p:txBody>
          <a:bodyPr lIns="91425" tIns="91425" rIns="91425" bIns="91425" anchor="b" anchorCtr="0">
            <a:noAutofit/>
          </a:bodyPr>
          <a:lstStyle/>
          <a:p>
            <a:pPr>
              <a:spcBef>
                <a:spcPts val="0"/>
              </a:spcBef>
              <a:buNone/>
            </a:pPr>
            <a:r>
              <a:rPr lang="en" sz="2800" dirty="0" smtClean="0">
                <a:solidFill>
                  <a:schemeClr val="accent5">
                    <a:lumMod val="75000"/>
                  </a:schemeClr>
                </a:solidFill>
              </a:rPr>
              <a:t>Project Relavance:</a:t>
            </a:r>
            <a:endParaRPr lang="en" sz="2800" dirty="0">
              <a:solidFill>
                <a:schemeClr val="accent5">
                  <a:lumMod val="75000"/>
                </a:schemeClr>
              </a:solidFill>
            </a:endParaRPr>
          </a:p>
        </p:txBody>
      </p:sp>
      <p:sp>
        <p:nvSpPr>
          <p:cNvPr id="482" name="Shape 482"/>
          <p:cNvSpPr txBox="1">
            <a:spLocks noGrp="1"/>
          </p:cNvSpPr>
          <p:nvPr>
            <p:ph type="body" idx="1"/>
          </p:nvPr>
        </p:nvSpPr>
        <p:spPr>
          <a:xfrm>
            <a:off x="1047750" y="745067"/>
            <a:ext cx="3693584" cy="1072445"/>
          </a:xfrm>
          <a:prstGeom prst="rect">
            <a:avLst/>
          </a:prstGeom>
        </p:spPr>
        <p:txBody>
          <a:bodyPr lIns="91425" tIns="91425" rIns="91425" bIns="91425" anchor="t" anchorCtr="0">
            <a:noAutofit/>
          </a:bodyPr>
          <a:lstStyle/>
          <a:p>
            <a:pPr marL="228600" lvl="0" rtl="0">
              <a:spcBef>
                <a:spcPts val="0"/>
              </a:spcBef>
              <a:buNone/>
            </a:pPr>
            <a:r>
              <a:rPr lang="en" sz="1600" dirty="0" smtClean="0">
                <a:solidFill>
                  <a:srgbClr val="00B050"/>
                </a:solidFill>
                <a:latin typeface="Oswald" panose="020B0604020202020204" charset="0"/>
              </a:rPr>
              <a:t>A new CV monitoring system for the HR section of any company or organizations</a:t>
            </a:r>
            <a:endParaRPr lang="en" sz="1600" dirty="0">
              <a:solidFill>
                <a:srgbClr val="00B050"/>
              </a:solidFill>
              <a:latin typeface="Oswald" panose="020B0604020202020204" charset="0"/>
            </a:endParaRPr>
          </a:p>
        </p:txBody>
      </p:sp>
      <p:sp>
        <p:nvSpPr>
          <p:cNvPr id="4" name="Shape 482"/>
          <p:cNvSpPr txBox="1">
            <a:spLocks/>
          </p:cNvSpPr>
          <p:nvPr/>
        </p:nvSpPr>
        <p:spPr>
          <a:xfrm>
            <a:off x="4893612" y="857956"/>
            <a:ext cx="4250387" cy="1388533"/>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marL="228600">
              <a:buNone/>
            </a:pPr>
            <a:r>
              <a:rPr lang="en-GB" sz="1600" dirty="0">
                <a:solidFill>
                  <a:srgbClr val="00B050"/>
                </a:solidFill>
                <a:latin typeface="Oswald" panose="020B0604020202020204" charset="0"/>
              </a:rPr>
              <a:t>In addition to traditional parameters such as the academic results, experience, interests, skills of the candidates, the software will additionally provide some level of </a:t>
            </a:r>
            <a:r>
              <a:rPr lang="en-GB" sz="1600" dirty="0" smtClean="0">
                <a:solidFill>
                  <a:srgbClr val="00B050"/>
                </a:solidFill>
                <a:latin typeface="Oswald" panose="020B0604020202020204" charset="0"/>
              </a:rPr>
              <a:t>intelligent </a:t>
            </a:r>
            <a:r>
              <a:rPr lang="en-GB" sz="1600" dirty="0">
                <a:solidFill>
                  <a:srgbClr val="00B050"/>
                </a:solidFill>
                <a:latin typeface="Oswald" panose="020B0604020202020204" charset="0"/>
              </a:rPr>
              <a:t>reasoning</a:t>
            </a:r>
            <a:endParaRPr lang="en" sz="1600" dirty="0">
              <a:solidFill>
                <a:srgbClr val="00B050"/>
              </a:solidFill>
              <a:latin typeface="Oswald" panose="020B0604020202020204" charset="0"/>
            </a:endParaRPr>
          </a:p>
        </p:txBody>
      </p:sp>
      <p:sp>
        <p:nvSpPr>
          <p:cNvPr id="5" name="Shape 482"/>
          <p:cNvSpPr txBox="1">
            <a:spLocks/>
          </p:cNvSpPr>
          <p:nvPr/>
        </p:nvSpPr>
        <p:spPr>
          <a:xfrm>
            <a:off x="5164542" y="2822224"/>
            <a:ext cx="3812239" cy="1072444"/>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marL="228600">
              <a:buFont typeface="Source Sans Pro"/>
              <a:buNone/>
            </a:pPr>
            <a:r>
              <a:rPr lang="en" sz="1600" dirty="0" smtClean="0">
                <a:solidFill>
                  <a:srgbClr val="00B050"/>
                </a:solidFill>
                <a:latin typeface="Oswald" panose="020B0604020202020204" charset="0"/>
              </a:rPr>
              <a:t>Candidates will not only select with HR’s own instints and judgements but also some technical help in order to support their selection process.</a:t>
            </a:r>
            <a:endParaRPr lang="en" sz="1600" dirty="0">
              <a:solidFill>
                <a:srgbClr val="00B050"/>
              </a:solidFill>
              <a:latin typeface="Oswald" panose="020B0604020202020204" charset="0"/>
            </a:endParaRPr>
          </a:p>
        </p:txBody>
      </p:sp>
      <p:sp>
        <p:nvSpPr>
          <p:cNvPr id="6" name="Shape 482"/>
          <p:cNvSpPr txBox="1">
            <a:spLocks/>
          </p:cNvSpPr>
          <p:nvPr/>
        </p:nvSpPr>
        <p:spPr>
          <a:xfrm>
            <a:off x="677333" y="2980267"/>
            <a:ext cx="4064001" cy="112324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marL="228600">
              <a:buNone/>
            </a:pPr>
            <a:r>
              <a:rPr lang="en-GB" sz="1600" dirty="0">
                <a:solidFill>
                  <a:srgbClr val="00B050"/>
                </a:solidFill>
                <a:latin typeface="Oswald" panose="020B0604020202020204" charset="0"/>
              </a:rPr>
              <a:t>This software will provide the necessary analytical methods which will help the HR section to identify the more qualified and desired candidates</a:t>
            </a:r>
            <a:endParaRPr lang="en" sz="1600" dirty="0">
              <a:solidFill>
                <a:srgbClr val="00B050"/>
              </a:solidFill>
              <a:latin typeface="Oswald" panose="020B0604020202020204" charset="0"/>
            </a:endParaRPr>
          </a:p>
        </p:txBody>
      </p:sp>
      <p:sp>
        <p:nvSpPr>
          <p:cNvPr id="7" name="Rectangular Callout 6"/>
          <p:cNvSpPr/>
          <p:nvPr/>
        </p:nvSpPr>
        <p:spPr>
          <a:xfrm>
            <a:off x="8015110" y="4017323"/>
            <a:ext cx="1128889" cy="453080"/>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Oswald" panose="020B0604020202020204" charset="0"/>
              </a:rPr>
              <a:t>IIT_ JU_ Aristocrats</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486"/>
        <p:cNvGrpSpPr/>
        <p:nvPr/>
      </p:nvGrpSpPr>
      <p:grpSpPr>
        <a:xfrm>
          <a:off x="0" y="0"/>
          <a:ext cx="0" cy="0"/>
          <a:chOff x="0" y="0"/>
          <a:chExt cx="0" cy="0"/>
        </a:xfrm>
      </p:grpSpPr>
      <p:sp>
        <p:nvSpPr>
          <p:cNvPr id="488" name="Shape 488"/>
          <p:cNvSpPr txBox="1">
            <a:spLocks noGrp="1"/>
          </p:cNvSpPr>
          <p:nvPr>
            <p:ph type="subTitle" idx="1"/>
          </p:nvPr>
        </p:nvSpPr>
        <p:spPr>
          <a:xfrm>
            <a:off x="2169650" y="3182950"/>
            <a:ext cx="4804800" cy="784799"/>
          </a:xfrm>
          <a:prstGeom prst="rect">
            <a:avLst/>
          </a:prstGeom>
          <a:noFill/>
          <a:ln>
            <a:noFill/>
          </a:ln>
        </p:spPr>
        <p:txBody>
          <a:bodyPr lIns="91425" tIns="91425" rIns="91425" bIns="91425" anchor="t" anchorCtr="0">
            <a:noAutofit/>
          </a:bodyPr>
          <a:lstStyle/>
          <a:p>
            <a:pPr lvl="0" algn="ctr" rtl="0">
              <a:spcBef>
                <a:spcPts val="0"/>
              </a:spcBef>
              <a:buNone/>
            </a:pPr>
            <a:r>
              <a:rPr lang="en" sz="1800" dirty="0"/>
              <a:t>Bring the attention of your audience over a key concept using icons or illustrations</a:t>
            </a:r>
          </a:p>
        </p:txBody>
      </p:sp>
      <p:grpSp>
        <p:nvGrpSpPr>
          <p:cNvPr id="489" name="Shape 489"/>
          <p:cNvGrpSpPr/>
          <p:nvPr/>
        </p:nvGrpSpPr>
        <p:grpSpPr>
          <a:xfrm>
            <a:off x="4146185" y="640707"/>
            <a:ext cx="1166507" cy="1166538"/>
            <a:chOff x="6654650" y="3665275"/>
            <a:chExt cx="409100" cy="409125"/>
          </a:xfrm>
        </p:grpSpPr>
        <p:sp>
          <p:nvSpPr>
            <p:cNvPr id="490" name="Shape 490"/>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lIns="91425" tIns="91425" rIns="91425" bIns="91425" anchor="ctr" anchorCtr="0">
              <a:noAutofit/>
            </a:bodyPr>
            <a:lstStyle/>
            <a:p>
              <a:pPr>
                <a:spcBef>
                  <a:spcPts val="0"/>
                </a:spcBef>
                <a:buNone/>
              </a:pPr>
              <a:endParaRPr/>
            </a:p>
          </p:txBody>
        </p:sp>
        <p:sp>
          <p:nvSpPr>
            <p:cNvPr id="491" name="Shape 491"/>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lIns="91425" tIns="91425" rIns="91425" bIns="91425" anchor="ctr" anchorCtr="0">
              <a:noAutofit/>
            </a:bodyPr>
            <a:lstStyle/>
            <a:p>
              <a:pPr>
                <a:spcBef>
                  <a:spcPts val="0"/>
                </a:spcBef>
                <a:buNone/>
              </a:pPr>
              <a:endParaRPr/>
            </a:p>
          </p:txBody>
        </p:sp>
      </p:grpSp>
      <p:grpSp>
        <p:nvGrpSpPr>
          <p:cNvPr id="492" name="Shape 492"/>
          <p:cNvGrpSpPr/>
          <p:nvPr/>
        </p:nvGrpSpPr>
        <p:grpSpPr>
          <a:xfrm rot="1940693">
            <a:off x="3340903" y="1116018"/>
            <a:ext cx="587625" cy="587659"/>
            <a:chOff x="570875" y="4322250"/>
            <a:chExt cx="443300" cy="443325"/>
          </a:xfrm>
        </p:grpSpPr>
        <p:sp>
          <p:nvSpPr>
            <p:cNvPr id="493" name="Shape 493"/>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494" name="Shape 494"/>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495" name="Shape 495"/>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496" name="Shape 496"/>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497" name="Shape 497"/>
          <p:cNvSpPr/>
          <p:nvPr/>
        </p:nvSpPr>
        <p:spPr>
          <a:xfrm>
            <a:off x="3829676" y="640707"/>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sp>
        <p:nvSpPr>
          <p:cNvPr id="498" name="Shape 498"/>
          <p:cNvSpPr/>
          <p:nvPr/>
        </p:nvSpPr>
        <p:spPr>
          <a:xfrm rot="1793658">
            <a:off x="5318500" y="1302383"/>
            <a:ext cx="225077" cy="2149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79944" y="643467"/>
            <a:ext cx="3339899" cy="1483761"/>
          </a:xfrm>
          <a:prstGeom prst="rect">
            <a:avLst/>
          </a:prstGeom>
        </p:spPr>
        <p:txBody>
          <a:bodyPr lIns="91425" tIns="91425" rIns="91425" bIns="91425" anchor="t" anchorCtr="0">
            <a:noAutofit/>
          </a:bodyPr>
          <a:lstStyle/>
          <a:p>
            <a:pPr rtl="0">
              <a:spcBef>
                <a:spcPts val="0"/>
              </a:spcBef>
              <a:buNone/>
            </a:pPr>
            <a:r>
              <a:rPr lang="en" sz="1600" dirty="0" smtClean="0">
                <a:solidFill>
                  <a:srgbClr val="00B050"/>
                </a:solidFill>
                <a:latin typeface="Oswald" panose="020B0604020202020204" charset="0"/>
              </a:rPr>
              <a:t>HR’s choosable person may get the job , degnified person may suffer from his/her own identity,quality and ability reviewing  an HR’s decesion . </a:t>
            </a:r>
            <a:endParaRPr lang="en" sz="1600" dirty="0">
              <a:solidFill>
                <a:srgbClr val="00B050"/>
              </a:solidFill>
              <a:latin typeface="Oswald" panose="020B0604020202020204" charset="0"/>
            </a:endParaRPr>
          </a:p>
        </p:txBody>
      </p:sp>
      <p:sp>
        <p:nvSpPr>
          <p:cNvPr id="504" name="Shape 504"/>
          <p:cNvSpPr txBox="1">
            <a:spLocks noGrp="1"/>
          </p:cNvSpPr>
          <p:nvPr>
            <p:ph type="title"/>
          </p:nvPr>
        </p:nvSpPr>
        <p:spPr>
          <a:xfrm>
            <a:off x="1047750" y="135467"/>
            <a:ext cx="6996600" cy="508000"/>
          </a:xfrm>
          <a:prstGeom prst="rect">
            <a:avLst/>
          </a:prstGeom>
        </p:spPr>
        <p:txBody>
          <a:bodyPr lIns="91425" tIns="91425" rIns="91425" bIns="91425" anchor="b" anchorCtr="0">
            <a:noAutofit/>
          </a:bodyPr>
          <a:lstStyle/>
          <a:p>
            <a:pPr>
              <a:spcBef>
                <a:spcPts val="0"/>
              </a:spcBef>
              <a:buNone/>
            </a:pPr>
            <a:r>
              <a:rPr lang="en" dirty="0" smtClean="0">
                <a:solidFill>
                  <a:schemeClr val="accent5">
                    <a:lumMod val="75000"/>
                  </a:schemeClr>
                </a:solidFill>
              </a:rPr>
              <a:t>Problems with traditional CV modelling</a:t>
            </a:r>
            <a:endParaRPr lang="en" dirty="0">
              <a:solidFill>
                <a:schemeClr val="accent5">
                  <a:lumMod val="75000"/>
                </a:schemeClr>
              </a:solidFill>
            </a:endParaRPr>
          </a:p>
        </p:txBody>
      </p:sp>
      <p:sp>
        <p:nvSpPr>
          <p:cNvPr id="505" name="Shape 505"/>
          <p:cNvSpPr txBox="1">
            <a:spLocks noGrp="1"/>
          </p:cNvSpPr>
          <p:nvPr>
            <p:ph type="body" idx="2"/>
          </p:nvPr>
        </p:nvSpPr>
        <p:spPr>
          <a:xfrm>
            <a:off x="548796" y="2718890"/>
            <a:ext cx="3873127" cy="1483761"/>
          </a:xfrm>
          <a:prstGeom prst="rect">
            <a:avLst/>
          </a:prstGeom>
        </p:spPr>
        <p:txBody>
          <a:bodyPr lIns="91425" tIns="91425" rIns="91425" bIns="91425" anchor="t" anchorCtr="0">
            <a:noAutofit/>
          </a:bodyPr>
          <a:lstStyle/>
          <a:p>
            <a:pPr>
              <a:buNone/>
            </a:pPr>
            <a:r>
              <a:rPr lang="en-GB" sz="1600" dirty="0">
                <a:solidFill>
                  <a:srgbClr val="00B050"/>
                </a:solidFill>
                <a:latin typeface="Oswald" panose="020B0604020202020204" charset="0"/>
              </a:rPr>
              <a:t>while one can overlook some details in one CV, the same details may seem important to others</a:t>
            </a:r>
            <a:endParaRPr lang="en" sz="1600" dirty="0">
              <a:solidFill>
                <a:srgbClr val="00B050"/>
              </a:solidFill>
              <a:latin typeface="Oswald" panose="020B0604020202020204" charset="0"/>
            </a:endParaRPr>
          </a:p>
        </p:txBody>
      </p:sp>
      <p:sp>
        <p:nvSpPr>
          <p:cNvPr id="5" name="Shape 505"/>
          <p:cNvSpPr txBox="1">
            <a:spLocks/>
          </p:cNvSpPr>
          <p:nvPr/>
        </p:nvSpPr>
        <p:spPr>
          <a:xfrm>
            <a:off x="5423273" y="963468"/>
            <a:ext cx="3873127" cy="1483761"/>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buFont typeface="Source Sans Pro"/>
              <a:buNone/>
            </a:pPr>
            <a:r>
              <a:rPr lang="en-GB" sz="1600" smtClean="0">
                <a:solidFill>
                  <a:srgbClr val="00B050"/>
                </a:solidFill>
                <a:latin typeface="Oswald" panose="020B0604020202020204" charset="0"/>
              </a:rPr>
              <a:t>The HR section has to go through a loads of CVs within a short span of time and have to select only a handful of them to call for interview. As a result, a lot of CV can get overlooked or the details may not be analysed with required amount of time</a:t>
            </a:r>
            <a:r>
              <a:rPr lang="en-GB" sz="1600" smtClean="0">
                <a:solidFill>
                  <a:srgbClr val="00B050"/>
                </a:solidFill>
              </a:rPr>
              <a:t>.</a:t>
            </a:r>
            <a:endParaRPr lang="en" sz="1600" dirty="0">
              <a:solidFill>
                <a:srgbClr val="00B050"/>
              </a:solidFill>
            </a:endParaRPr>
          </a:p>
        </p:txBody>
      </p:sp>
      <p:sp>
        <p:nvSpPr>
          <p:cNvPr id="6" name="Shape 505"/>
          <p:cNvSpPr txBox="1">
            <a:spLocks/>
          </p:cNvSpPr>
          <p:nvPr/>
        </p:nvSpPr>
        <p:spPr>
          <a:xfrm>
            <a:off x="5112829" y="2767230"/>
            <a:ext cx="3873127" cy="1483761"/>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buNone/>
            </a:pPr>
            <a:r>
              <a:rPr lang="en-GB" sz="1600" dirty="0" smtClean="0">
                <a:solidFill>
                  <a:srgbClr val="00B050"/>
                </a:solidFill>
                <a:latin typeface="Oswald" panose="020B0604020202020204" charset="0"/>
              </a:rPr>
              <a:t>Also the hesitation and  quick judgements of HR team may affect the overall process and also the perspective of “ideal” candidate may vary from person to person.</a:t>
            </a:r>
            <a:endParaRPr lang="en" sz="1600" dirty="0">
              <a:solidFill>
                <a:srgbClr val="00B050"/>
              </a:solidFill>
              <a:latin typeface="Oswald" panose="020B0604020202020204" charset="0"/>
            </a:endParaRPr>
          </a:p>
        </p:txBody>
      </p:sp>
      <p:sp>
        <p:nvSpPr>
          <p:cNvPr id="7" name="Rectangular Callout 6"/>
          <p:cNvSpPr/>
          <p:nvPr/>
        </p:nvSpPr>
        <p:spPr>
          <a:xfrm>
            <a:off x="8015111" y="4024451"/>
            <a:ext cx="1128889" cy="453080"/>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Oswald" panose="020B0604020202020204" charset="0"/>
              </a:rPr>
              <a:t>IIT_ JU_ Aristocrats</a:t>
            </a:r>
            <a:endParaRPr lang="en-US"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Shape 510"/>
          <p:cNvSpPr txBox="1">
            <a:spLocks noGrp="1"/>
          </p:cNvSpPr>
          <p:nvPr>
            <p:ph type="title"/>
          </p:nvPr>
        </p:nvSpPr>
        <p:spPr>
          <a:xfrm>
            <a:off x="1047750" y="1"/>
            <a:ext cx="6996600" cy="451555"/>
          </a:xfrm>
          <a:prstGeom prst="rect">
            <a:avLst/>
          </a:prstGeom>
        </p:spPr>
        <p:txBody>
          <a:bodyPr lIns="91425" tIns="91425" rIns="91425" bIns="91425" anchor="b" anchorCtr="0">
            <a:noAutofit/>
          </a:bodyPr>
          <a:lstStyle/>
          <a:p>
            <a:pPr>
              <a:spcBef>
                <a:spcPts val="0"/>
              </a:spcBef>
              <a:buNone/>
            </a:pPr>
            <a:r>
              <a:rPr lang="en" dirty="0" smtClean="0">
                <a:solidFill>
                  <a:schemeClr val="accent5">
                    <a:lumMod val="75000"/>
                  </a:schemeClr>
                </a:solidFill>
              </a:rPr>
              <a:t>Project Scopes </a:t>
            </a:r>
            <a:endParaRPr lang="en" dirty="0">
              <a:solidFill>
                <a:schemeClr val="accent5">
                  <a:lumMod val="75000"/>
                </a:schemeClr>
              </a:solidFill>
            </a:endParaRPr>
          </a:p>
        </p:txBody>
      </p:sp>
      <p:sp>
        <p:nvSpPr>
          <p:cNvPr id="511" name="Shape 511"/>
          <p:cNvSpPr txBox="1">
            <a:spLocks noGrp="1"/>
          </p:cNvSpPr>
          <p:nvPr>
            <p:ph type="body" idx="1"/>
          </p:nvPr>
        </p:nvSpPr>
        <p:spPr>
          <a:xfrm>
            <a:off x="593011" y="621890"/>
            <a:ext cx="2488856" cy="2042288"/>
          </a:xfrm>
          <a:prstGeom prst="rect">
            <a:avLst/>
          </a:prstGeom>
        </p:spPr>
        <p:txBody>
          <a:bodyPr lIns="91425" tIns="91425" rIns="91425" bIns="91425" anchor="t" anchorCtr="0">
            <a:noAutofit/>
          </a:bodyPr>
          <a:lstStyle/>
          <a:p>
            <a:pPr>
              <a:buNone/>
            </a:pPr>
            <a:r>
              <a:rPr lang="en-GB" dirty="0">
                <a:solidFill>
                  <a:srgbClr val="00B050"/>
                </a:solidFill>
                <a:latin typeface="Oswald" panose="020B0604020202020204" charset="0"/>
              </a:rPr>
              <a:t>The software is meant to help HR in their selection, analysis and processing of CV </a:t>
            </a:r>
            <a:r>
              <a:rPr lang="en-GB" dirty="0" smtClean="0">
                <a:solidFill>
                  <a:srgbClr val="00B050"/>
                </a:solidFill>
                <a:latin typeface="Oswald" panose="020B0604020202020204" charset="0"/>
              </a:rPr>
              <a:t>through providing technological support </a:t>
            </a:r>
            <a:r>
              <a:rPr lang="en-GB" dirty="0">
                <a:solidFill>
                  <a:srgbClr val="00B050"/>
                </a:solidFill>
                <a:latin typeface="Oswald" panose="020B0604020202020204" charset="0"/>
              </a:rPr>
              <a:t>with their own reasoning and </a:t>
            </a:r>
            <a:r>
              <a:rPr lang="en-GB" dirty="0" smtClean="0">
                <a:solidFill>
                  <a:srgbClr val="00B050"/>
                </a:solidFill>
                <a:latin typeface="Oswald" panose="020B0604020202020204" charset="0"/>
              </a:rPr>
              <a:t>judgements.</a:t>
            </a:r>
            <a:endParaRPr lang="en" dirty="0">
              <a:solidFill>
                <a:srgbClr val="00B050"/>
              </a:solidFill>
              <a:latin typeface="Oswald" panose="020B0604020202020204" charset="0"/>
            </a:endParaRPr>
          </a:p>
        </p:txBody>
      </p:sp>
      <p:sp>
        <p:nvSpPr>
          <p:cNvPr id="512" name="Shape 512"/>
          <p:cNvSpPr txBox="1">
            <a:spLocks noGrp="1"/>
          </p:cNvSpPr>
          <p:nvPr>
            <p:ph type="body" idx="2"/>
          </p:nvPr>
        </p:nvSpPr>
        <p:spPr>
          <a:xfrm>
            <a:off x="3310200" y="634179"/>
            <a:ext cx="2471699" cy="1725200"/>
          </a:xfrm>
          <a:prstGeom prst="rect">
            <a:avLst/>
          </a:prstGeom>
        </p:spPr>
        <p:txBody>
          <a:bodyPr lIns="91425" tIns="91425" rIns="91425" bIns="91425" anchor="t" anchorCtr="0">
            <a:noAutofit/>
          </a:bodyPr>
          <a:lstStyle/>
          <a:p>
            <a:pPr>
              <a:buNone/>
            </a:pPr>
            <a:r>
              <a:rPr lang="en" dirty="0" smtClean="0">
                <a:solidFill>
                  <a:srgbClr val="00B050"/>
                </a:solidFill>
                <a:latin typeface="Oswald" panose="020B0604020202020204" charset="0"/>
              </a:rPr>
              <a:t>The </a:t>
            </a:r>
            <a:r>
              <a:rPr lang="en-GB" dirty="0">
                <a:solidFill>
                  <a:srgbClr val="00B050"/>
                </a:solidFill>
                <a:latin typeface="Oswald" panose="020B0604020202020204" charset="0"/>
              </a:rPr>
              <a:t>software analyses CVs and instantly identifies their strengths and weaknesses. It also compares CVs to the requirements of a job </a:t>
            </a:r>
            <a:r>
              <a:rPr lang="en-GB" dirty="0" smtClean="0">
                <a:solidFill>
                  <a:srgbClr val="00B050"/>
                </a:solidFill>
                <a:latin typeface="Oswald" panose="020B0604020202020204" charset="0"/>
              </a:rPr>
              <a:t>specification.</a:t>
            </a:r>
            <a:endParaRPr lang="en" dirty="0">
              <a:solidFill>
                <a:srgbClr val="00B050"/>
              </a:solidFill>
              <a:latin typeface="Oswald" panose="020B0604020202020204" charset="0"/>
            </a:endParaRPr>
          </a:p>
        </p:txBody>
      </p:sp>
      <p:sp>
        <p:nvSpPr>
          <p:cNvPr id="513" name="Shape 513"/>
          <p:cNvSpPr txBox="1">
            <a:spLocks noGrp="1"/>
          </p:cNvSpPr>
          <p:nvPr>
            <p:ph type="body" idx="3"/>
          </p:nvPr>
        </p:nvSpPr>
        <p:spPr>
          <a:xfrm>
            <a:off x="5891061" y="634178"/>
            <a:ext cx="3252939" cy="1894533"/>
          </a:xfrm>
          <a:prstGeom prst="rect">
            <a:avLst/>
          </a:prstGeom>
        </p:spPr>
        <p:txBody>
          <a:bodyPr lIns="91425" tIns="91425" rIns="91425" bIns="91425" anchor="t" anchorCtr="0">
            <a:noAutofit/>
          </a:bodyPr>
          <a:lstStyle/>
          <a:p>
            <a:pPr lvl="0">
              <a:buNone/>
            </a:pPr>
            <a:r>
              <a:rPr lang="en-GB" dirty="0">
                <a:solidFill>
                  <a:srgbClr val="00B050"/>
                </a:solidFill>
                <a:latin typeface="Oswald" panose="020B0604020202020204" charset="0"/>
              </a:rPr>
              <a:t>The commercial usage versions of the software include the ability to batch-analyse an unlimited number of CVs and order them by best overall CV, best match to a job specification and individual identified human qualities and </a:t>
            </a:r>
            <a:r>
              <a:rPr lang="en-GB" dirty="0" smtClean="0">
                <a:solidFill>
                  <a:srgbClr val="00B050"/>
                </a:solidFill>
                <a:latin typeface="Oswald" panose="020B0604020202020204" charset="0"/>
              </a:rPr>
              <a:t>skills.</a:t>
            </a:r>
            <a:endParaRPr dirty="0">
              <a:solidFill>
                <a:srgbClr val="00B050"/>
              </a:solidFill>
              <a:latin typeface="Oswald" panose="020B0604020202020204" charset="0"/>
            </a:endParaRPr>
          </a:p>
        </p:txBody>
      </p:sp>
      <p:pic>
        <p:nvPicPr>
          <p:cNvPr id="2" name="Picture 1"/>
          <p:cNvPicPr>
            <a:picLocks noChangeAspect="1"/>
          </p:cNvPicPr>
          <p:nvPr/>
        </p:nvPicPr>
        <p:blipFill>
          <a:blip r:embed="rId3"/>
          <a:stretch>
            <a:fillRect/>
          </a:stretch>
        </p:blipFill>
        <p:spPr>
          <a:xfrm>
            <a:off x="7991756" y="3991979"/>
            <a:ext cx="1152244" cy="591363"/>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1159</Words>
  <Application>Microsoft Office PowerPoint</Application>
  <PresentationFormat>On-screen Show (16:9)</PresentationFormat>
  <Paragraphs>140</Paragraphs>
  <Slides>31</Slides>
  <Notes>27</Notes>
  <HiddenSlides>21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Oswald</vt:lpstr>
      <vt:lpstr>Calibri</vt:lpstr>
      <vt:lpstr>Arial</vt:lpstr>
      <vt:lpstr>Source Sans Pro</vt:lpstr>
      <vt:lpstr>Quince template</vt:lpstr>
      <vt:lpstr>Implementation and development of a web-based application  Curriculum Vitae analysis and evaluation system,  An approach to CV modeling </vt:lpstr>
      <vt:lpstr>PROPOSED BY :</vt:lpstr>
      <vt:lpstr>Rationale</vt:lpstr>
      <vt:lpstr>Transition headline</vt:lpstr>
      <vt:lpstr>PowerPoint Presentation</vt:lpstr>
      <vt:lpstr>Project Relavance:</vt:lpstr>
      <vt:lpstr>PowerPoint Presentation</vt:lpstr>
      <vt:lpstr>Problems with traditional CV modelling</vt:lpstr>
      <vt:lpstr>Project Scopes </vt:lpstr>
      <vt:lpstr>Project Scopes </vt:lpstr>
      <vt:lpstr>Task Network</vt:lpstr>
      <vt:lpstr>Project Milestone</vt:lpstr>
      <vt:lpstr>Questionnaires ?</vt:lpstr>
      <vt:lpstr>Project Milestone</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PowerPoint Presentation</vt:lpstr>
      <vt:lpstr>THANKS!</vt:lpstr>
      <vt:lpstr>CREDITS</vt:lpstr>
      <vt:lpstr>PRESENTATION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and development of a web-based application  Curriculum Vitae analysis and evaluation system,  An approach to CV modeling </dc:title>
  <cp:lastModifiedBy>Nafeo Alam (IT-STxL)</cp:lastModifiedBy>
  <cp:revision>14</cp:revision>
  <dcterms:modified xsi:type="dcterms:W3CDTF">2015-10-10T02:01:17Z</dcterms:modified>
</cp:coreProperties>
</file>