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00"/>
    <a:srgbClr val="FF7575"/>
    <a:srgbClr val="FF4F4F"/>
    <a:srgbClr val="FF1D1D"/>
    <a:srgbClr val="BCE292"/>
    <a:srgbClr val="B2DE82"/>
    <a:srgbClr val="00FFFF"/>
    <a:srgbClr val="996633"/>
    <a:srgbClr val="0080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FFA8-D76F-4EF7-9EA5-C3A2F56BE33A}" type="datetimeFigureOut">
              <a:rPr lang="es-CO" smtClean="0"/>
              <a:pPr/>
              <a:t>26/12/2014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E563-ABAD-4869-AD93-B19A0019986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>
            <a:off x="1000100" y="403314"/>
            <a:ext cx="3240000" cy="3597190"/>
            <a:chOff x="1000100" y="403314"/>
            <a:chExt cx="3240000" cy="3597190"/>
          </a:xfrm>
        </p:grpSpPr>
        <p:sp>
          <p:nvSpPr>
            <p:cNvPr id="4" name="3 Elipse"/>
            <p:cNvSpPr/>
            <p:nvPr/>
          </p:nvSpPr>
          <p:spPr>
            <a:xfrm>
              <a:off x="1500166" y="1890426"/>
              <a:ext cx="2214578" cy="19953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1829220" y="1834154"/>
              <a:ext cx="1548000" cy="19953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1928794" y="1956938"/>
              <a:ext cx="1332000" cy="15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285852" y="2714620"/>
              <a:ext cx="2643206" cy="128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7 Elipse"/>
            <p:cNvSpPr/>
            <p:nvPr/>
          </p:nvSpPr>
          <p:spPr>
            <a:xfrm>
              <a:off x="2158274" y="1014176"/>
              <a:ext cx="900000" cy="90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9 Anillo"/>
            <p:cNvSpPr/>
            <p:nvPr/>
          </p:nvSpPr>
          <p:spPr>
            <a:xfrm>
              <a:off x="1000100" y="403314"/>
              <a:ext cx="3240000" cy="3240000"/>
            </a:xfrm>
            <a:prstGeom prst="donut">
              <a:avLst>
                <a:gd name="adj" fmla="val 491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4618148" y="474752"/>
            <a:ext cx="3240000" cy="3240000"/>
            <a:chOff x="4618148" y="474752"/>
            <a:chExt cx="3240000" cy="3240000"/>
          </a:xfrm>
        </p:grpSpPr>
        <p:sp>
          <p:nvSpPr>
            <p:cNvPr id="11" name="10 Anillo"/>
            <p:cNvSpPr/>
            <p:nvPr/>
          </p:nvSpPr>
          <p:spPr>
            <a:xfrm>
              <a:off x="4618148" y="474752"/>
              <a:ext cx="3240000" cy="3240000"/>
            </a:xfrm>
            <a:prstGeom prst="donut">
              <a:avLst>
                <a:gd name="adj" fmla="val 491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357818" y="1857364"/>
              <a:ext cx="1785950" cy="11430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13 Anillo"/>
            <p:cNvSpPr/>
            <p:nvPr/>
          </p:nvSpPr>
          <p:spPr>
            <a:xfrm>
              <a:off x="5500694" y="1142984"/>
              <a:ext cx="1476000" cy="1548000"/>
            </a:xfrm>
            <a:prstGeom prst="donut">
              <a:avLst>
                <a:gd name="adj" fmla="val 1579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6676330" y="1714488"/>
              <a:ext cx="396000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15 Elipse"/>
            <p:cNvSpPr/>
            <p:nvPr/>
          </p:nvSpPr>
          <p:spPr>
            <a:xfrm>
              <a:off x="6141388" y="2071678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6213950" y="2214554"/>
              <a:ext cx="144000" cy="3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1714480" y="714356"/>
            <a:ext cx="1008000" cy="1008000"/>
            <a:chOff x="4714876" y="714356"/>
            <a:chExt cx="1008000" cy="1008000"/>
          </a:xfrm>
        </p:grpSpPr>
        <p:sp>
          <p:nvSpPr>
            <p:cNvPr id="98" name="97 Anillo"/>
            <p:cNvSpPr/>
            <p:nvPr/>
          </p:nvSpPr>
          <p:spPr>
            <a:xfrm>
              <a:off x="4714876" y="714356"/>
              <a:ext cx="1008000" cy="1008000"/>
            </a:xfrm>
            <a:prstGeom prst="donut">
              <a:avLst>
                <a:gd name="adj" fmla="val 937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61249" y="975789"/>
              <a:ext cx="512998" cy="50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25 Anillo"/>
            <p:cNvSpPr/>
            <p:nvPr/>
          </p:nvSpPr>
          <p:spPr>
            <a:xfrm>
              <a:off x="4798220" y="799105"/>
              <a:ext cx="840000" cy="840000"/>
            </a:xfrm>
            <a:prstGeom prst="donut">
              <a:avLst>
                <a:gd name="adj" fmla="val 937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3063934" y="714356"/>
            <a:ext cx="1008000" cy="1008000"/>
            <a:chOff x="3643306" y="714356"/>
            <a:chExt cx="1008000" cy="1008000"/>
          </a:xfrm>
        </p:grpSpPr>
        <p:grpSp>
          <p:nvGrpSpPr>
            <p:cNvPr id="22" name="21 Grupo"/>
            <p:cNvGrpSpPr/>
            <p:nvPr/>
          </p:nvGrpSpPr>
          <p:grpSpPr>
            <a:xfrm>
              <a:off x="3643306" y="714356"/>
              <a:ext cx="1008000" cy="1008000"/>
              <a:chOff x="3643306" y="714356"/>
              <a:chExt cx="720000" cy="720000"/>
            </a:xfrm>
          </p:grpSpPr>
          <p:sp>
            <p:nvSpPr>
              <p:cNvPr id="18" name="17 Anillo"/>
              <p:cNvSpPr/>
              <p:nvPr/>
            </p:nvSpPr>
            <p:spPr>
              <a:xfrm>
                <a:off x="3643306" y="714356"/>
                <a:ext cx="720000" cy="72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18 Anillo"/>
              <p:cNvSpPr/>
              <p:nvPr/>
            </p:nvSpPr>
            <p:spPr>
              <a:xfrm>
                <a:off x="3702838" y="774891"/>
                <a:ext cx="600000" cy="60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00483" y="971533"/>
              <a:ext cx="49530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34 Grupo"/>
          <p:cNvGrpSpPr/>
          <p:nvPr/>
        </p:nvGrpSpPr>
        <p:grpSpPr>
          <a:xfrm>
            <a:off x="4429124" y="706488"/>
            <a:ext cx="1008000" cy="1008000"/>
            <a:chOff x="4429124" y="706488"/>
            <a:chExt cx="1008000" cy="1008000"/>
          </a:xfrm>
        </p:grpSpPr>
        <p:grpSp>
          <p:nvGrpSpPr>
            <p:cNvPr id="28" name="21 Grupo"/>
            <p:cNvGrpSpPr/>
            <p:nvPr/>
          </p:nvGrpSpPr>
          <p:grpSpPr>
            <a:xfrm>
              <a:off x="4429124" y="706488"/>
              <a:ext cx="1008000" cy="1008000"/>
              <a:chOff x="3643306" y="714356"/>
              <a:chExt cx="720000" cy="720000"/>
            </a:xfrm>
          </p:grpSpPr>
          <p:sp>
            <p:nvSpPr>
              <p:cNvPr id="32" name="31 Anillo"/>
              <p:cNvSpPr/>
              <p:nvPr/>
            </p:nvSpPr>
            <p:spPr>
              <a:xfrm>
                <a:off x="3643306" y="714356"/>
                <a:ext cx="720000" cy="72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33 Anillo"/>
              <p:cNvSpPr/>
              <p:nvPr/>
            </p:nvSpPr>
            <p:spPr>
              <a:xfrm>
                <a:off x="3702838" y="774891"/>
                <a:ext cx="600000" cy="60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14876" y="1000108"/>
              <a:ext cx="409575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9" name="48 Grupo"/>
          <p:cNvGrpSpPr/>
          <p:nvPr/>
        </p:nvGrpSpPr>
        <p:grpSpPr>
          <a:xfrm>
            <a:off x="1706612" y="1928802"/>
            <a:ext cx="1008000" cy="1008000"/>
            <a:chOff x="1643042" y="1928802"/>
            <a:chExt cx="1008000" cy="1008000"/>
          </a:xfrm>
        </p:grpSpPr>
        <p:grpSp>
          <p:nvGrpSpPr>
            <p:cNvPr id="37" name="21 Grupo"/>
            <p:cNvGrpSpPr/>
            <p:nvPr/>
          </p:nvGrpSpPr>
          <p:grpSpPr>
            <a:xfrm>
              <a:off x="1643042" y="1928802"/>
              <a:ext cx="1008000" cy="1008000"/>
              <a:chOff x="3643306" y="714356"/>
              <a:chExt cx="720000" cy="720000"/>
            </a:xfrm>
          </p:grpSpPr>
          <p:sp>
            <p:nvSpPr>
              <p:cNvPr id="39" name="38 Anillo"/>
              <p:cNvSpPr/>
              <p:nvPr/>
            </p:nvSpPr>
            <p:spPr>
              <a:xfrm>
                <a:off x="3643306" y="714356"/>
                <a:ext cx="720000" cy="72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39 Anillo"/>
              <p:cNvSpPr/>
              <p:nvPr/>
            </p:nvSpPr>
            <p:spPr>
              <a:xfrm>
                <a:off x="3702838" y="774891"/>
                <a:ext cx="600000" cy="60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40000"/>
            </a:blip>
            <a:srcRect/>
            <a:stretch>
              <a:fillRect/>
            </a:stretch>
          </p:blipFill>
          <p:spPr bwMode="auto">
            <a:xfrm>
              <a:off x="1934315" y="2228136"/>
              <a:ext cx="432000" cy="40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5" name="64 Grupo"/>
          <p:cNvGrpSpPr/>
          <p:nvPr/>
        </p:nvGrpSpPr>
        <p:grpSpPr>
          <a:xfrm>
            <a:off x="3063934" y="1928802"/>
            <a:ext cx="1008000" cy="1008000"/>
            <a:chOff x="3063934" y="1928802"/>
            <a:chExt cx="1008000" cy="1008000"/>
          </a:xfrm>
        </p:grpSpPr>
        <p:grpSp>
          <p:nvGrpSpPr>
            <p:cNvPr id="42" name="21 Grupo"/>
            <p:cNvGrpSpPr/>
            <p:nvPr/>
          </p:nvGrpSpPr>
          <p:grpSpPr>
            <a:xfrm>
              <a:off x="3063934" y="1928802"/>
              <a:ext cx="1008000" cy="1008000"/>
              <a:chOff x="3643306" y="714356"/>
              <a:chExt cx="720000" cy="720000"/>
            </a:xfrm>
          </p:grpSpPr>
          <p:sp>
            <p:nvSpPr>
              <p:cNvPr id="44" name="43 Anillo"/>
              <p:cNvSpPr/>
              <p:nvPr/>
            </p:nvSpPr>
            <p:spPr>
              <a:xfrm>
                <a:off x="3643306" y="714356"/>
                <a:ext cx="720000" cy="72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44 Anillo"/>
              <p:cNvSpPr/>
              <p:nvPr/>
            </p:nvSpPr>
            <p:spPr>
              <a:xfrm>
                <a:off x="3702838" y="774891"/>
                <a:ext cx="600000" cy="60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0" name="Picture 16" descr="http://cdn.flaticon.com/png/256/31446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14678" y="2071678"/>
              <a:ext cx="684000" cy="684000"/>
            </a:xfrm>
            <a:prstGeom prst="rect">
              <a:avLst/>
            </a:prstGeom>
            <a:noFill/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357562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7" name="86 Grupo"/>
          <p:cNvGrpSpPr/>
          <p:nvPr/>
        </p:nvGrpSpPr>
        <p:grpSpPr>
          <a:xfrm>
            <a:off x="2897116" y="3957750"/>
            <a:ext cx="2160994" cy="1440010"/>
            <a:chOff x="2897116" y="3957750"/>
            <a:chExt cx="2160994" cy="1440010"/>
          </a:xfrm>
        </p:grpSpPr>
        <p:grpSp>
          <p:nvGrpSpPr>
            <p:cNvPr id="72" name="71 Grupo"/>
            <p:cNvGrpSpPr/>
            <p:nvPr/>
          </p:nvGrpSpPr>
          <p:grpSpPr>
            <a:xfrm>
              <a:off x="3393773" y="3957750"/>
              <a:ext cx="1157063" cy="190916"/>
              <a:chOff x="3204504" y="3972872"/>
              <a:chExt cx="1395506" cy="193201"/>
            </a:xfrm>
            <a:solidFill>
              <a:schemeClr val="accent3"/>
            </a:solidFill>
          </p:grpSpPr>
          <p:sp>
            <p:nvSpPr>
              <p:cNvPr id="73" name="72 Rectángulo redondeado"/>
              <p:cNvSpPr/>
              <p:nvPr/>
            </p:nvSpPr>
            <p:spPr>
              <a:xfrm rot="19251549">
                <a:off x="3204504" y="3986073"/>
                <a:ext cx="868375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4" name="73 Rectángulo redondeado"/>
              <p:cNvSpPr/>
              <p:nvPr/>
            </p:nvSpPr>
            <p:spPr>
              <a:xfrm rot="2348451" flipH="1">
                <a:off x="3731636" y="3972872"/>
                <a:ext cx="868374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33" name="32 Rectángulo redondeado"/>
            <p:cNvSpPr/>
            <p:nvPr/>
          </p:nvSpPr>
          <p:spPr>
            <a:xfrm>
              <a:off x="3286116" y="4143380"/>
              <a:ext cx="1375200" cy="1224000"/>
            </a:xfrm>
            <a:prstGeom prst="roundRect">
              <a:avLst>
                <a:gd name="adj" fmla="val 20000"/>
              </a:avLst>
            </a:prstGeom>
            <a:solidFill>
              <a:srgbClr val="F6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8" name="67 Grupo"/>
            <p:cNvGrpSpPr/>
            <p:nvPr/>
          </p:nvGrpSpPr>
          <p:grpSpPr>
            <a:xfrm>
              <a:off x="3031763" y="4237976"/>
              <a:ext cx="1886854" cy="181029"/>
              <a:chOff x="2761519" y="4105172"/>
              <a:chExt cx="2275688" cy="183195"/>
            </a:xfrm>
            <a:solidFill>
              <a:schemeClr val="bg1"/>
            </a:solidFill>
          </p:grpSpPr>
          <p:sp>
            <p:nvSpPr>
              <p:cNvPr id="69" name="68 Rectángulo redondeado"/>
              <p:cNvSpPr/>
              <p:nvPr/>
            </p:nvSpPr>
            <p:spPr>
              <a:xfrm rot="19251549">
                <a:off x="2761519" y="4108367"/>
                <a:ext cx="1367999" cy="18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0" name="69 Rectángulo redondeado"/>
              <p:cNvSpPr/>
              <p:nvPr/>
            </p:nvSpPr>
            <p:spPr>
              <a:xfrm rot="2348451" flipH="1">
                <a:off x="3669208" y="4105172"/>
                <a:ext cx="1367999" cy="18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76" name="75 Rectángulo redondeado"/>
            <p:cNvSpPr/>
            <p:nvPr/>
          </p:nvSpPr>
          <p:spPr>
            <a:xfrm rot="19251549">
              <a:off x="2897116" y="4166537"/>
              <a:ext cx="1224000" cy="10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76 Rectángulo redondeado"/>
            <p:cNvSpPr/>
            <p:nvPr/>
          </p:nvSpPr>
          <p:spPr>
            <a:xfrm rot="2348451" flipH="1">
              <a:off x="3834110" y="4159577"/>
              <a:ext cx="1224000" cy="115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71" name="70 Grupo"/>
            <p:cNvGrpSpPr/>
            <p:nvPr/>
          </p:nvGrpSpPr>
          <p:grpSpPr>
            <a:xfrm>
              <a:off x="3198820" y="4367958"/>
              <a:ext cx="1551600" cy="178016"/>
              <a:chOff x="3243206" y="3973562"/>
              <a:chExt cx="1462469" cy="178016"/>
            </a:xfrm>
            <a:solidFill>
              <a:schemeClr val="bg1">
                <a:lumMod val="65000"/>
              </a:schemeClr>
            </a:solidFill>
          </p:grpSpPr>
          <p:sp>
            <p:nvSpPr>
              <p:cNvPr id="66" name="65 Rectángulo redondeado"/>
              <p:cNvSpPr/>
              <p:nvPr/>
            </p:nvSpPr>
            <p:spPr>
              <a:xfrm rot="19251549">
                <a:off x="3243206" y="3973562"/>
                <a:ext cx="900000" cy="177871"/>
              </a:xfrm>
              <a:prstGeom prst="roundRect">
                <a:avLst>
                  <a:gd name="adj" fmla="val 50000"/>
                </a:avLst>
              </a:prstGeom>
              <a:solidFill>
                <a:srgbClr val="F66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7" name="66 Rectángulo redondeado"/>
              <p:cNvSpPr/>
              <p:nvPr/>
            </p:nvSpPr>
            <p:spPr>
              <a:xfrm rot="2348451" flipH="1">
                <a:off x="3805675" y="3973707"/>
                <a:ext cx="900000" cy="177871"/>
              </a:xfrm>
              <a:prstGeom prst="roundRect">
                <a:avLst>
                  <a:gd name="adj" fmla="val 50000"/>
                </a:avLst>
              </a:prstGeom>
              <a:solidFill>
                <a:srgbClr val="F66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78" name="77 Rectángulo redondeado"/>
            <p:cNvSpPr/>
            <p:nvPr/>
          </p:nvSpPr>
          <p:spPr>
            <a:xfrm rot="19251549">
              <a:off x="3098839" y="4109717"/>
              <a:ext cx="504000" cy="147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0" name="79 Rectángulo redondeado"/>
            <p:cNvSpPr/>
            <p:nvPr/>
          </p:nvSpPr>
          <p:spPr>
            <a:xfrm rot="2348451" flipH="1">
              <a:off x="4435521" y="4115409"/>
              <a:ext cx="396000" cy="158400"/>
            </a:xfrm>
            <a:prstGeom prst="roundRect">
              <a:avLst>
                <a:gd name="adj" fmla="val 137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1" name="80 Redondear rectángulo de esquina del mismo lado"/>
            <p:cNvSpPr/>
            <p:nvPr/>
          </p:nvSpPr>
          <p:spPr>
            <a:xfrm>
              <a:off x="3765038" y="4857760"/>
              <a:ext cx="428628" cy="540000"/>
            </a:xfrm>
            <a:prstGeom prst="round2SameRect">
              <a:avLst>
                <a:gd name="adj1" fmla="val 2529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2" name="81 Redondear rectángulo de esquina del mismo lado"/>
            <p:cNvSpPr/>
            <p:nvPr/>
          </p:nvSpPr>
          <p:spPr>
            <a:xfrm>
              <a:off x="4429124" y="3989932"/>
              <a:ext cx="288000" cy="288000"/>
            </a:xfrm>
            <a:prstGeom prst="round2SameRect">
              <a:avLst>
                <a:gd name="adj1" fmla="val 25299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3" name="82 Triángulo rectángulo"/>
            <p:cNvSpPr/>
            <p:nvPr/>
          </p:nvSpPr>
          <p:spPr>
            <a:xfrm flipH="1">
              <a:off x="4550734" y="4106224"/>
              <a:ext cx="162000" cy="2520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1" name="90 Grupo"/>
          <p:cNvGrpSpPr/>
          <p:nvPr/>
        </p:nvGrpSpPr>
        <p:grpSpPr>
          <a:xfrm>
            <a:off x="5143504" y="4143380"/>
            <a:ext cx="1152000" cy="1242488"/>
            <a:chOff x="5929322" y="4052892"/>
            <a:chExt cx="1152000" cy="1242488"/>
          </a:xfrm>
        </p:grpSpPr>
        <p:sp>
          <p:nvSpPr>
            <p:cNvPr id="88" name="87 Anillo"/>
            <p:cNvSpPr/>
            <p:nvPr/>
          </p:nvSpPr>
          <p:spPr>
            <a:xfrm>
              <a:off x="5929322" y="4143380"/>
              <a:ext cx="1152000" cy="1152000"/>
            </a:xfrm>
            <a:prstGeom prst="donut">
              <a:avLst>
                <a:gd name="adj" fmla="val 22129"/>
              </a:avLst>
            </a:prstGeom>
            <a:solidFill>
              <a:srgbClr val="F6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89" name="88 Redondear rectángulo de esquina del mismo lado"/>
            <p:cNvSpPr/>
            <p:nvPr/>
          </p:nvSpPr>
          <p:spPr>
            <a:xfrm>
              <a:off x="6286512" y="4071942"/>
              <a:ext cx="396000" cy="468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0" name="89 Redondear rectángulo de esquina del mismo lado"/>
            <p:cNvSpPr/>
            <p:nvPr/>
          </p:nvSpPr>
          <p:spPr>
            <a:xfrm>
              <a:off x="6345615" y="4052892"/>
              <a:ext cx="288000" cy="684000"/>
            </a:xfrm>
            <a:prstGeom prst="round2SameRect">
              <a:avLst>
                <a:gd name="adj1" fmla="val 25299"/>
                <a:gd name="adj2" fmla="val 244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0" name="99 Grupo"/>
          <p:cNvGrpSpPr/>
          <p:nvPr/>
        </p:nvGrpSpPr>
        <p:grpSpPr>
          <a:xfrm>
            <a:off x="6500826" y="4000504"/>
            <a:ext cx="1386192" cy="1486916"/>
            <a:chOff x="6500826" y="4000504"/>
            <a:chExt cx="1386192" cy="1486916"/>
          </a:xfrm>
        </p:grpSpPr>
        <p:sp>
          <p:nvSpPr>
            <p:cNvPr id="92" name="91 Rectángulo redondeado"/>
            <p:cNvSpPr/>
            <p:nvPr/>
          </p:nvSpPr>
          <p:spPr>
            <a:xfrm>
              <a:off x="6853254" y="4100517"/>
              <a:ext cx="1000132" cy="1188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3" name="92 Rectángulo redondeado"/>
            <p:cNvSpPr/>
            <p:nvPr/>
          </p:nvSpPr>
          <p:spPr>
            <a:xfrm>
              <a:off x="6924692" y="4171955"/>
              <a:ext cx="785818" cy="104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4" name="93 Trapecio"/>
            <p:cNvSpPr/>
            <p:nvPr/>
          </p:nvSpPr>
          <p:spPr>
            <a:xfrm rot="5400000">
              <a:off x="7054255" y="4144504"/>
              <a:ext cx="972000" cy="684000"/>
            </a:xfrm>
            <a:prstGeom prst="trapezoid">
              <a:avLst>
                <a:gd name="adj" fmla="val 125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5" name="94 Trapecio"/>
            <p:cNvSpPr/>
            <p:nvPr/>
          </p:nvSpPr>
          <p:spPr>
            <a:xfrm rot="5400000">
              <a:off x="7023018" y="4623420"/>
              <a:ext cx="1044000" cy="684000"/>
            </a:xfrm>
            <a:prstGeom prst="trapezoid">
              <a:avLst>
                <a:gd name="adj" fmla="val 375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6" name="95 Flecha izquierda"/>
            <p:cNvSpPr/>
            <p:nvPr/>
          </p:nvSpPr>
          <p:spPr>
            <a:xfrm>
              <a:off x="6500826" y="4362457"/>
              <a:ext cx="585792" cy="648000"/>
            </a:xfrm>
            <a:prstGeom prst="leftArrow">
              <a:avLst/>
            </a:prstGeom>
            <a:solidFill>
              <a:srgbClr val="F664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7" name="96 Elipse"/>
            <p:cNvSpPr/>
            <p:nvPr/>
          </p:nvSpPr>
          <p:spPr>
            <a:xfrm>
              <a:off x="7281882" y="4543433"/>
              <a:ext cx="142876" cy="142876"/>
            </a:xfrm>
            <a:prstGeom prst="ellipse">
              <a:avLst/>
            </a:prstGeom>
            <a:solidFill>
              <a:srgbClr val="F664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6357950" y="2285992"/>
            <a:ext cx="1386192" cy="1486916"/>
            <a:chOff x="6500826" y="4000504"/>
            <a:chExt cx="1386192" cy="1486916"/>
          </a:xfrm>
        </p:grpSpPr>
        <p:sp>
          <p:nvSpPr>
            <p:cNvPr id="102" name="101 Rectángulo redondeado"/>
            <p:cNvSpPr/>
            <p:nvPr/>
          </p:nvSpPr>
          <p:spPr>
            <a:xfrm>
              <a:off x="6853254" y="4100517"/>
              <a:ext cx="1000132" cy="1188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Rectángulo redondeado"/>
            <p:cNvSpPr/>
            <p:nvPr/>
          </p:nvSpPr>
          <p:spPr>
            <a:xfrm>
              <a:off x="6924692" y="4171955"/>
              <a:ext cx="785818" cy="104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4" name="103 Trapecio"/>
            <p:cNvSpPr/>
            <p:nvPr/>
          </p:nvSpPr>
          <p:spPr>
            <a:xfrm rot="5400000">
              <a:off x="7054255" y="4144504"/>
              <a:ext cx="972000" cy="684000"/>
            </a:xfrm>
            <a:prstGeom prst="trapezoid">
              <a:avLst>
                <a:gd name="adj" fmla="val 125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5" name="104 Trapecio"/>
            <p:cNvSpPr/>
            <p:nvPr/>
          </p:nvSpPr>
          <p:spPr>
            <a:xfrm rot="5400000">
              <a:off x="7023018" y="4623420"/>
              <a:ext cx="1044000" cy="684000"/>
            </a:xfrm>
            <a:prstGeom prst="trapezoid">
              <a:avLst>
                <a:gd name="adj" fmla="val 375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6" name="105 Flecha izquierda"/>
            <p:cNvSpPr/>
            <p:nvPr/>
          </p:nvSpPr>
          <p:spPr>
            <a:xfrm>
              <a:off x="6500826" y="4362457"/>
              <a:ext cx="585792" cy="648000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7" name="106 Elipse"/>
            <p:cNvSpPr/>
            <p:nvPr/>
          </p:nvSpPr>
          <p:spPr>
            <a:xfrm>
              <a:off x="7281882" y="4543433"/>
              <a:ext cx="142876" cy="1428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4429124" y="1928802"/>
            <a:ext cx="1008000" cy="1008000"/>
            <a:chOff x="4429124" y="1928802"/>
            <a:chExt cx="1008000" cy="1008000"/>
          </a:xfrm>
        </p:grpSpPr>
        <p:grpSp>
          <p:nvGrpSpPr>
            <p:cNvPr id="51" name="21 Grupo"/>
            <p:cNvGrpSpPr/>
            <p:nvPr/>
          </p:nvGrpSpPr>
          <p:grpSpPr>
            <a:xfrm>
              <a:off x="4429124" y="1928802"/>
              <a:ext cx="1008000" cy="1008000"/>
              <a:chOff x="3643306" y="714356"/>
              <a:chExt cx="720000" cy="720000"/>
            </a:xfrm>
          </p:grpSpPr>
          <p:sp>
            <p:nvSpPr>
              <p:cNvPr id="53" name="52 Anillo"/>
              <p:cNvSpPr/>
              <p:nvPr/>
            </p:nvSpPr>
            <p:spPr>
              <a:xfrm>
                <a:off x="3643306" y="714356"/>
                <a:ext cx="720000" cy="72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53 Anillo"/>
              <p:cNvSpPr/>
              <p:nvPr/>
            </p:nvSpPr>
            <p:spPr>
              <a:xfrm>
                <a:off x="3702838" y="774891"/>
                <a:ext cx="600000" cy="600000"/>
              </a:xfrm>
              <a:prstGeom prst="donut">
                <a:avLst>
                  <a:gd name="adj" fmla="val 937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686301" y="2195504"/>
              <a:ext cx="432000" cy="471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5" name="74 Rectángulo"/>
          <p:cNvSpPr/>
          <p:nvPr/>
        </p:nvSpPr>
        <p:spPr>
          <a:xfrm>
            <a:off x="5500694" y="500042"/>
            <a:ext cx="2829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Proyección Social</a:t>
            </a:r>
            <a:endParaRPr lang="es-ES" sz="2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88</cp:revision>
  <dcterms:created xsi:type="dcterms:W3CDTF">2014-04-20T16:26:15Z</dcterms:created>
  <dcterms:modified xsi:type="dcterms:W3CDTF">2014-12-26T23:28:15Z</dcterms:modified>
</cp:coreProperties>
</file>