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0" r:id="rId3"/>
    <p:sldId id="259" r:id="rId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9BEBA5-6E13-45E3-BA34-4A5EB3C5316A}" v="423" dt="2022-07-17T10:47:17.6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1" d="100"/>
          <a:sy n="61" d="100"/>
        </p:scale>
        <p:origin x="88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slide" Target="slides/slide3.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benda Nyambot, Gabriel Mikael" userId="e28a570a-c9cb-47c5-8391-56e891a3ed4e" providerId="ADAL" clId="{4A9BEBA5-6E13-45E3-BA34-4A5EB3C5316A}"/>
    <pc:docChg chg="undo custSel addSld delSld modSld sldOrd">
      <pc:chgData name="Mbenda Nyambot, Gabriel Mikael" userId="e28a570a-c9cb-47c5-8391-56e891a3ed4e" providerId="ADAL" clId="{4A9BEBA5-6E13-45E3-BA34-4A5EB3C5316A}" dt="2022-07-17T10:47:15.181" v="2439" actId="14100"/>
      <pc:docMkLst>
        <pc:docMk/>
      </pc:docMkLst>
      <pc:sldChg chg="addSp delSp modSp new del mod setBg">
        <pc:chgData name="Mbenda Nyambot, Gabriel Mikael" userId="e28a570a-c9cb-47c5-8391-56e891a3ed4e" providerId="ADAL" clId="{4A9BEBA5-6E13-45E3-BA34-4A5EB3C5316A}" dt="2022-07-17T09:34:55.444" v="589" actId="47"/>
        <pc:sldMkLst>
          <pc:docMk/>
          <pc:sldMk cId="1201505363" sldId="256"/>
        </pc:sldMkLst>
        <pc:spChg chg="del">
          <ac:chgData name="Mbenda Nyambot, Gabriel Mikael" userId="e28a570a-c9cb-47c5-8391-56e891a3ed4e" providerId="ADAL" clId="{4A9BEBA5-6E13-45E3-BA34-4A5EB3C5316A}" dt="2022-07-17T09:05:26.231" v="26" actId="478"/>
          <ac:spMkLst>
            <pc:docMk/>
            <pc:sldMk cId="1201505363" sldId="256"/>
            <ac:spMk id="2" creationId="{55CFD4CF-237D-48EC-9286-4B687C7DF371}"/>
          </ac:spMkLst>
        </pc:spChg>
        <pc:spChg chg="del">
          <ac:chgData name="Mbenda Nyambot, Gabriel Mikael" userId="e28a570a-c9cb-47c5-8391-56e891a3ed4e" providerId="ADAL" clId="{4A9BEBA5-6E13-45E3-BA34-4A5EB3C5316A}" dt="2022-07-17T09:05:27.881" v="27" actId="478"/>
          <ac:spMkLst>
            <pc:docMk/>
            <pc:sldMk cId="1201505363" sldId="256"/>
            <ac:spMk id="3" creationId="{E6409E0D-9F23-4F53-9D19-EFE892FB8CA6}"/>
          </ac:spMkLst>
        </pc:spChg>
        <pc:spChg chg="add del">
          <ac:chgData name="Mbenda Nyambot, Gabriel Mikael" userId="e28a570a-c9cb-47c5-8391-56e891a3ed4e" providerId="ADAL" clId="{4A9BEBA5-6E13-45E3-BA34-4A5EB3C5316A}" dt="2022-07-17T09:06:03.481" v="39" actId="26606"/>
          <ac:spMkLst>
            <pc:docMk/>
            <pc:sldMk cId="1201505363" sldId="256"/>
            <ac:spMk id="10" creationId="{32BC26D8-82FB-445E-AA49-62A77D7C1EE0}"/>
          </ac:spMkLst>
        </pc:spChg>
        <pc:spChg chg="add del">
          <ac:chgData name="Mbenda Nyambot, Gabriel Mikael" userId="e28a570a-c9cb-47c5-8391-56e891a3ed4e" providerId="ADAL" clId="{4A9BEBA5-6E13-45E3-BA34-4A5EB3C5316A}" dt="2022-07-17T09:06:03.481" v="39" actId="26606"/>
          <ac:spMkLst>
            <pc:docMk/>
            <pc:sldMk cId="1201505363" sldId="256"/>
            <ac:spMk id="12" creationId="{CB44330D-EA18-4254-AA95-EB49948539B8}"/>
          </ac:spMkLst>
        </pc:spChg>
        <pc:picChg chg="add mod">
          <ac:chgData name="Mbenda Nyambot, Gabriel Mikael" userId="e28a570a-c9cb-47c5-8391-56e891a3ed4e" providerId="ADAL" clId="{4A9BEBA5-6E13-45E3-BA34-4A5EB3C5316A}" dt="2022-07-17T09:06:22.388" v="44" actId="1076"/>
          <ac:picMkLst>
            <pc:docMk/>
            <pc:sldMk cId="1201505363" sldId="256"/>
            <ac:picMk id="5" creationId="{3FFC9C92-BD8D-4554-8F07-AC3CDF53D296}"/>
          </ac:picMkLst>
        </pc:picChg>
      </pc:sldChg>
      <pc:sldChg chg="addSp modSp del mod">
        <pc:chgData name="Mbenda Nyambot, Gabriel Mikael" userId="e28a570a-c9cb-47c5-8391-56e891a3ed4e" providerId="ADAL" clId="{4A9BEBA5-6E13-45E3-BA34-4A5EB3C5316A}" dt="2022-07-17T09:05:20.812" v="23" actId="47"/>
        <pc:sldMkLst>
          <pc:docMk/>
          <pc:sldMk cId="2315145590" sldId="256"/>
        </pc:sldMkLst>
        <pc:spChg chg="add mod">
          <ac:chgData name="Mbenda Nyambot, Gabriel Mikael" userId="e28a570a-c9cb-47c5-8391-56e891a3ed4e" providerId="ADAL" clId="{4A9BEBA5-6E13-45E3-BA34-4A5EB3C5316A}" dt="2022-07-17T07:58:54.060" v="22" actId="1076"/>
          <ac:spMkLst>
            <pc:docMk/>
            <pc:sldMk cId="2315145590" sldId="256"/>
            <ac:spMk id="2" creationId="{EE2271E6-784B-4A60-BF89-2C1F6CD8B2B5}"/>
          </ac:spMkLst>
        </pc:spChg>
        <pc:picChg chg="mod">
          <ac:chgData name="Mbenda Nyambot, Gabriel Mikael" userId="e28a570a-c9cb-47c5-8391-56e891a3ed4e" providerId="ADAL" clId="{4A9BEBA5-6E13-45E3-BA34-4A5EB3C5316A}" dt="2022-07-17T07:37:09.386" v="20" actId="1076"/>
          <ac:picMkLst>
            <pc:docMk/>
            <pc:sldMk cId="2315145590" sldId="256"/>
            <ac:picMk id="9" creationId="{48EED8D1-E92E-4277-9B74-578D7FEF8417}"/>
          </ac:picMkLst>
        </pc:picChg>
      </pc:sldChg>
      <pc:sldChg chg="addSp delSp new del mod">
        <pc:chgData name="Mbenda Nyambot, Gabriel Mikael" userId="e28a570a-c9cb-47c5-8391-56e891a3ed4e" providerId="ADAL" clId="{4A9BEBA5-6E13-45E3-BA34-4A5EB3C5316A}" dt="2022-07-17T09:10:43.695" v="53" actId="47"/>
        <pc:sldMkLst>
          <pc:docMk/>
          <pc:sldMk cId="924468096" sldId="257"/>
        </pc:sldMkLst>
        <pc:spChg chg="del">
          <ac:chgData name="Mbenda Nyambot, Gabriel Mikael" userId="e28a570a-c9cb-47c5-8391-56e891a3ed4e" providerId="ADAL" clId="{4A9BEBA5-6E13-45E3-BA34-4A5EB3C5316A}" dt="2022-07-17T09:05:30.842" v="28" actId="478"/>
          <ac:spMkLst>
            <pc:docMk/>
            <pc:sldMk cId="924468096" sldId="257"/>
            <ac:spMk id="2" creationId="{3F6BF2C1-4C21-45CE-93CC-D377AEE788C1}"/>
          </ac:spMkLst>
        </pc:spChg>
        <pc:spChg chg="del">
          <ac:chgData name="Mbenda Nyambot, Gabriel Mikael" userId="e28a570a-c9cb-47c5-8391-56e891a3ed4e" providerId="ADAL" clId="{4A9BEBA5-6E13-45E3-BA34-4A5EB3C5316A}" dt="2022-07-17T09:05:34.341" v="29" actId="478"/>
          <ac:spMkLst>
            <pc:docMk/>
            <pc:sldMk cId="924468096" sldId="257"/>
            <ac:spMk id="3" creationId="{8DE0EA82-80C7-4A27-9B8F-D1BBCC2E39DA}"/>
          </ac:spMkLst>
        </pc:spChg>
        <pc:picChg chg="add">
          <ac:chgData name="Mbenda Nyambot, Gabriel Mikael" userId="e28a570a-c9cb-47c5-8391-56e891a3ed4e" providerId="ADAL" clId="{4A9BEBA5-6E13-45E3-BA34-4A5EB3C5316A}" dt="2022-07-17T09:06:51.079" v="45" actId="22"/>
          <ac:picMkLst>
            <pc:docMk/>
            <pc:sldMk cId="924468096" sldId="257"/>
            <ac:picMk id="5" creationId="{8FBA54FD-9D9C-4BB5-A3EB-15D70E43160D}"/>
          </ac:picMkLst>
        </pc:picChg>
      </pc:sldChg>
      <pc:sldChg chg="addSp delSp modSp new del mod">
        <pc:chgData name="Mbenda Nyambot, Gabriel Mikael" userId="e28a570a-c9cb-47c5-8391-56e891a3ed4e" providerId="ADAL" clId="{4A9BEBA5-6E13-45E3-BA34-4A5EB3C5316A}" dt="2022-07-17T09:50:40.944" v="963" actId="47"/>
        <pc:sldMkLst>
          <pc:docMk/>
          <pc:sldMk cId="2595564289" sldId="258"/>
        </pc:sldMkLst>
        <pc:spChg chg="del mod">
          <ac:chgData name="Mbenda Nyambot, Gabriel Mikael" userId="e28a570a-c9cb-47c5-8391-56e891a3ed4e" providerId="ADAL" clId="{4A9BEBA5-6E13-45E3-BA34-4A5EB3C5316A}" dt="2022-07-17T09:10:31.867" v="48" actId="478"/>
          <ac:spMkLst>
            <pc:docMk/>
            <pc:sldMk cId="2595564289" sldId="258"/>
            <ac:spMk id="2" creationId="{EB11A717-E029-40E2-A0D1-293DD0BB2E5A}"/>
          </ac:spMkLst>
        </pc:spChg>
        <pc:spChg chg="del">
          <ac:chgData name="Mbenda Nyambot, Gabriel Mikael" userId="e28a570a-c9cb-47c5-8391-56e891a3ed4e" providerId="ADAL" clId="{4A9BEBA5-6E13-45E3-BA34-4A5EB3C5316A}" dt="2022-07-17T09:10:29.682" v="46" actId="478"/>
          <ac:spMkLst>
            <pc:docMk/>
            <pc:sldMk cId="2595564289" sldId="258"/>
            <ac:spMk id="3" creationId="{4DFB9630-29C0-46B3-8BE9-9470D0F40EEB}"/>
          </ac:spMkLst>
        </pc:spChg>
        <pc:spChg chg="add del mod">
          <ac:chgData name="Mbenda Nyambot, Gabriel Mikael" userId="e28a570a-c9cb-47c5-8391-56e891a3ed4e" providerId="ADAL" clId="{4A9BEBA5-6E13-45E3-BA34-4A5EB3C5316A}" dt="2022-07-17T09:35:24.206" v="596" actId="21"/>
          <ac:spMkLst>
            <pc:docMk/>
            <pc:sldMk cId="2595564289" sldId="258"/>
            <ac:spMk id="5" creationId="{213F8E80-125D-4152-8B9E-B001B00469A7}"/>
          </ac:spMkLst>
        </pc:spChg>
        <pc:spChg chg="add del mod">
          <ac:chgData name="Mbenda Nyambot, Gabriel Mikael" userId="e28a570a-c9cb-47c5-8391-56e891a3ed4e" providerId="ADAL" clId="{4A9BEBA5-6E13-45E3-BA34-4A5EB3C5316A}" dt="2022-07-17T09:35:50.393" v="603" actId="21"/>
          <ac:spMkLst>
            <pc:docMk/>
            <pc:sldMk cId="2595564289" sldId="258"/>
            <ac:spMk id="8" creationId="{9725915E-A649-4AB6-94CA-9E74349B705B}"/>
          </ac:spMkLst>
        </pc:spChg>
        <pc:spChg chg="add del">
          <ac:chgData name="Mbenda Nyambot, Gabriel Mikael" userId="e28a570a-c9cb-47c5-8391-56e891a3ed4e" providerId="ADAL" clId="{4A9BEBA5-6E13-45E3-BA34-4A5EB3C5316A}" dt="2022-07-17T09:18:09.984" v="154" actId="478"/>
          <ac:spMkLst>
            <pc:docMk/>
            <pc:sldMk cId="2595564289" sldId="258"/>
            <ac:spMk id="11" creationId="{7165BBB1-D64B-486E-829A-2F5BCAE35B28}"/>
          </ac:spMkLst>
        </pc:spChg>
        <pc:spChg chg="add mod">
          <ac:chgData name="Mbenda Nyambot, Gabriel Mikael" userId="e28a570a-c9cb-47c5-8391-56e891a3ed4e" providerId="ADAL" clId="{4A9BEBA5-6E13-45E3-BA34-4A5EB3C5316A}" dt="2022-07-17T09:19:30.334" v="189" actId="1076"/>
          <ac:spMkLst>
            <pc:docMk/>
            <pc:sldMk cId="2595564289" sldId="258"/>
            <ac:spMk id="12" creationId="{94B0A975-C408-4429-8AED-0183611F3EB1}"/>
          </ac:spMkLst>
        </pc:spChg>
        <pc:graphicFrameChg chg="add del mod">
          <ac:chgData name="Mbenda Nyambot, Gabriel Mikael" userId="e28a570a-c9cb-47c5-8391-56e891a3ed4e" providerId="ADAL" clId="{4A9BEBA5-6E13-45E3-BA34-4A5EB3C5316A}" dt="2022-07-17T09:35:45.425" v="602" actId="21"/>
          <ac:graphicFrameMkLst>
            <pc:docMk/>
            <pc:sldMk cId="2595564289" sldId="258"/>
            <ac:graphicFrameMk id="4" creationId="{90387083-F22A-4307-A7E3-B3CE3E7FF70F}"/>
          </ac:graphicFrameMkLst>
        </pc:graphicFrameChg>
        <pc:graphicFrameChg chg="add del mod modGraphic">
          <ac:chgData name="Mbenda Nyambot, Gabriel Mikael" userId="e28a570a-c9cb-47c5-8391-56e891a3ed4e" providerId="ADAL" clId="{4A9BEBA5-6E13-45E3-BA34-4A5EB3C5316A}" dt="2022-07-17T09:32:56.989" v="582"/>
          <ac:graphicFrameMkLst>
            <pc:docMk/>
            <pc:sldMk cId="2595564289" sldId="258"/>
            <ac:graphicFrameMk id="15" creationId="{97F5F658-7B12-4A14-9A5D-0DD6A736D5DB}"/>
          </ac:graphicFrameMkLst>
        </pc:graphicFrameChg>
        <pc:picChg chg="add del mod">
          <ac:chgData name="Mbenda Nyambot, Gabriel Mikael" userId="e28a570a-c9cb-47c5-8391-56e891a3ed4e" providerId="ADAL" clId="{4A9BEBA5-6E13-45E3-BA34-4A5EB3C5316A}" dt="2022-07-17T09:35:34.286" v="599" actId="21"/>
          <ac:picMkLst>
            <pc:docMk/>
            <pc:sldMk cId="2595564289" sldId="258"/>
            <ac:picMk id="7" creationId="{DA6AEC8C-554B-4656-AE94-2F0FED33CDAB}"/>
          </ac:picMkLst>
        </pc:picChg>
        <pc:picChg chg="add del mod">
          <ac:chgData name="Mbenda Nyambot, Gabriel Mikael" userId="e28a570a-c9cb-47c5-8391-56e891a3ed4e" providerId="ADAL" clId="{4A9BEBA5-6E13-45E3-BA34-4A5EB3C5316A}" dt="2022-07-17T09:16:59.046" v="152" actId="478"/>
          <ac:picMkLst>
            <pc:docMk/>
            <pc:sldMk cId="2595564289" sldId="258"/>
            <ac:picMk id="10" creationId="{5288A452-964A-4C16-974B-DC81D5C1353C}"/>
          </ac:picMkLst>
        </pc:picChg>
        <pc:picChg chg="add del">
          <ac:chgData name="Mbenda Nyambot, Gabriel Mikael" userId="e28a570a-c9cb-47c5-8391-56e891a3ed4e" providerId="ADAL" clId="{4A9BEBA5-6E13-45E3-BA34-4A5EB3C5316A}" dt="2022-07-17T09:22:43.392" v="207" actId="478"/>
          <ac:picMkLst>
            <pc:docMk/>
            <pc:sldMk cId="2595564289" sldId="258"/>
            <ac:picMk id="14" creationId="{7E71C707-0D5F-42B2-81E1-89A319264443}"/>
          </ac:picMkLst>
        </pc:picChg>
        <pc:picChg chg="add del mod">
          <ac:chgData name="Mbenda Nyambot, Gabriel Mikael" userId="e28a570a-c9cb-47c5-8391-56e891a3ed4e" providerId="ADAL" clId="{4A9BEBA5-6E13-45E3-BA34-4A5EB3C5316A}" dt="2022-07-17T09:34:59.462" v="590" actId="21"/>
          <ac:picMkLst>
            <pc:docMk/>
            <pc:sldMk cId="2595564289" sldId="258"/>
            <ac:picMk id="17" creationId="{28E242D7-9351-49F4-A824-D3CE1FED37C3}"/>
          </ac:picMkLst>
        </pc:picChg>
      </pc:sldChg>
      <pc:sldChg chg="addSp delSp modSp new mod setBg">
        <pc:chgData name="Mbenda Nyambot, Gabriel Mikael" userId="e28a570a-c9cb-47c5-8391-56e891a3ed4e" providerId="ADAL" clId="{4A9BEBA5-6E13-45E3-BA34-4A5EB3C5316A}" dt="2022-07-17T10:36:22.194" v="2236" actId="20577"/>
        <pc:sldMkLst>
          <pc:docMk/>
          <pc:sldMk cId="1786732220" sldId="259"/>
        </pc:sldMkLst>
        <pc:spChg chg="del mod">
          <ac:chgData name="Mbenda Nyambot, Gabriel Mikael" userId="e28a570a-c9cb-47c5-8391-56e891a3ed4e" providerId="ADAL" clId="{4A9BEBA5-6E13-45E3-BA34-4A5EB3C5316A}" dt="2022-07-17T09:05:39.485" v="33" actId="478"/>
          <ac:spMkLst>
            <pc:docMk/>
            <pc:sldMk cId="1786732220" sldId="259"/>
            <ac:spMk id="2" creationId="{42484FB6-9B46-442B-96B8-084DA74F8C88}"/>
          </ac:spMkLst>
        </pc:spChg>
        <pc:spChg chg="del">
          <ac:chgData name="Mbenda Nyambot, Gabriel Mikael" userId="e28a570a-c9cb-47c5-8391-56e891a3ed4e" providerId="ADAL" clId="{4A9BEBA5-6E13-45E3-BA34-4A5EB3C5316A}" dt="2022-07-17T09:05:41.271" v="34" actId="478"/>
          <ac:spMkLst>
            <pc:docMk/>
            <pc:sldMk cId="1786732220" sldId="259"/>
            <ac:spMk id="3" creationId="{60A3B317-21F6-4120-8D4D-D70714B3C000}"/>
          </ac:spMkLst>
        </pc:spChg>
        <pc:spChg chg="add del">
          <ac:chgData name="Mbenda Nyambot, Gabriel Mikael" userId="e28a570a-c9cb-47c5-8391-56e891a3ed4e" providerId="ADAL" clId="{4A9BEBA5-6E13-45E3-BA34-4A5EB3C5316A}" dt="2022-07-17T09:48:27.634" v="873" actId="22"/>
          <ac:spMkLst>
            <pc:docMk/>
            <pc:sldMk cId="1786732220" sldId="259"/>
            <ac:spMk id="12" creationId="{0E90EDBB-4318-48F1-839D-0EF5BC66D208}"/>
          </ac:spMkLst>
        </pc:spChg>
        <pc:spChg chg="add mod">
          <ac:chgData name="Mbenda Nyambot, Gabriel Mikael" userId="e28a570a-c9cb-47c5-8391-56e891a3ed4e" providerId="ADAL" clId="{4A9BEBA5-6E13-45E3-BA34-4A5EB3C5316A}" dt="2022-07-17T10:19:00.591" v="1582" actId="1076"/>
          <ac:spMkLst>
            <pc:docMk/>
            <pc:sldMk cId="1786732220" sldId="259"/>
            <ac:spMk id="15" creationId="{432C4077-FEAA-480A-BCC1-E31FFD6FF58F}"/>
          </ac:spMkLst>
        </pc:spChg>
        <pc:spChg chg="add mod">
          <ac:chgData name="Mbenda Nyambot, Gabriel Mikael" userId="e28a570a-c9cb-47c5-8391-56e891a3ed4e" providerId="ADAL" clId="{4A9BEBA5-6E13-45E3-BA34-4A5EB3C5316A}" dt="2022-07-17T10:19:08.411" v="1584" actId="1076"/>
          <ac:spMkLst>
            <pc:docMk/>
            <pc:sldMk cId="1786732220" sldId="259"/>
            <ac:spMk id="17" creationId="{AE39B42B-A142-48F0-84EE-A5077439D82A}"/>
          </ac:spMkLst>
        </pc:spChg>
        <pc:spChg chg="add mod">
          <ac:chgData name="Mbenda Nyambot, Gabriel Mikael" userId="e28a570a-c9cb-47c5-8391-56e891a3ed4e" providerId="ADAL" clId="{4A9BEBA5-6E13-45E3-BA34-4A5EB3C5316A}" dt="2022-07-17T10:26:20.469" v="1717" actId="20577"/>
          <ac:spMkLst>
            <pc:docMk/>
            <pc:sldMk cId="1786732220" sldId="259"/>
            <ac:spMk id="19" creationId="{09E66FE2-E226-48FC-9E6E-F192A2984DA0}"/>
          </ac:spMkLst>
        </pc:spChg>
        <pc:spChg chg="add del mod">
          <ac:chgData name="Mbenda Nyambot, Gabriel Mikael" userId="e28a570a-c9cb-47c5-8391-56e891a3ed4e" providerId="ADAL" clId="{4A9BEBA5-6E13-45E3-BA34-4A5EB3C5316A}" dt="2022-07-17T10:29:39.649" v="1919" actId="20577"/>
          <ac:spMkLst>
            <pc:docMk/>
            <pc:sldMk cId="1786732220" sldId="259"/>
            <ac:spMk id="21" creationId="{2C505151-9B4A-4932-9F46-B8FABF1FD090}"/>
          </ac:spMkLst>
        </pc:spChg>
        <pc:spChg chg="add mod">
          <ac:chgData name="Mbenda Nyambot, Gabriel Mikael" userId="e28a570a-c9cb-47c5-8391-56e891a3ed4e" providerId="ADAL" clId="{4A9BEBA5-6E13-45E3-BA34-4A5EB3C5316A}" dt="2022-07-17T10:19:24.340" v="1587" actId="1076"/>
          <ac:spMkLst>
            <pc:docMk/>
            <pc:sldMk cId="1786732220" sldId="259"/>
            <ac:spMk id="23" creationId="{A393A573-374C-4DAF-97E0-18B2413BE264}"/>
          </ac:spMkLst>
        </pc:spChg>
        <pc:spChg chg="add mod">
          <ac:chgData name="Mbenda Nyambot, Gabriel Mikael" userId="e28a570a-c9cb-47c5-8391-56e891a3ed4e" providerId="ADAL" clId="{4A9BEBA5-6E13-45E3-BA34-4A5EB3C5316A}" dt="2022-07-17T10:19:16.524" v="1585" actId="1076"/>
          <ac:spMkLst>
            <pc:docMk/>
            <pc:sldMk cId="1786732220" sldId="259"/>
            <ac:spMk id="28" creationId="{1405AC96-C66D-4647-828B-5AB73078E244}"/>
          </ac:spMkLst>
        </pc:spChg>
        <pc:spChg chg="add mod">
          <ac:chgData name="Mbenda Nyambot, Gabriel Mikael" userId="e28a570a-c9cb-47c5-8391-56e891a3ed4e" providerId="ADAL" clId="{4A9BEBA5-6E13-45E3-BA34-4A5EB3C5316A}" dt="2022-07-17T10:16:25.030" v="1575" actId="1076"/>
          <ac:spMkLst>
            <pc:docMk/>
            <pc:sldMk cId="1786732220" sldId="259"/>
            <ac:spMk id="29" creationId="{0FD5A787-D9F7-4FA1-83C0-4B530CE669D8}"/>
          </ac:spMkLst>
        </pc:spChg>
        <pc:spChg chg="add mod">
          <ac:chgData name="Mbenda Nyambot, Gabriel Mikael" userId="e28a570a-c9cb-47c5-8391-56e891a3ed4e" providerId="ADAL" clId="{4A9BEBA5-6E13-45E3-BA34-4A5EB3C5316A}" dt="2022-07-17T10:29:50.611" v="1921" actId="14100"/>
          <ac:spMkLst>
            <pc:docMk/>
            <pc:sldMk cId="1786732220" sldId="259"/>
            <ac:spMk id="30" creationId="{CEC8D212-56B9-42C6-9CF7-1621670D0430}"/>
          </ac:spMkLst>
        </pc:spChg>
        <pc:spChg chg="add del">
          <ac:chgData name="Mbenda Nyambot, Gabriel Mikael" userId="e28a570a-c9cb-47c5-8391-56e891a3ed4e" providerId="ADAL" clId="{4A9BEBA5-6E13-45E3-BA34-4A5EB3C5316A}" dt="2022-07-17T10:27:00.157" v="1719" actId="478"/>
          <ac:spMkLst>
            <pc:docMk/>
            <pc:sldMk cId="1786732220" sldId="259"/>
            <ac:spMk id="36" creationId="{6045961F-83F5-46FB-8845-D242E69C7CBC}"/>
          </ac:spMkLst>
        </pc:spChg>
        <pc:spChg chg="add mod ord">
          <ac:chgData name="Mbenda Nyambot, Gabriel Mikael" userId="e28a570a-c9cb-47c5-8391-56e891a3ed4e" providerId="ADAL" clId="{4A9BEBA5-6E13-45E3-BA34-4A5EB3C5316A}" dt="2022-07-17T10:27:48.027" v="1722" actId="207"/>
          <ac:spMkLst>
            <pc:docMk/>
            <pc:sldMk cId="1786732220" sldId="259"/>
            <ac:spMk id="37" creationId="{CE4D56D0-BBAA-4C89-B79F-27A369BD57A8}"/>
          </ac:spMkLst>
        </pc:spChg>
        <pc:spChg chg="add mod">
          <ac:chgData name="Mbenda Nyambot, Gabriel Mikael" userId="e28a570a-c9cb-47c5-8391-56e891a3ed4e" providerId="ADAL" clId="{4A9BEBA5-6E13-45E3-BA34-4A5EB3C5316A}" dt="2022-07-17T10:36:22.194" v="2236" actId="20577"/>
          <ac:spMkLst>
            <pc:docMk/>
            <pc:sldMk cId="1786732220" sldId="259"/>
            <ac:spMk id="38" creationId="{73128C5A-6502-4AF3-BC52-9AAF25442C20}"/>
          </ac:spMkLst>
        </pc:spChg>
        <pc:graphicFrameChg chg="add del mod modGraphic">
          <ac:chgData name="Mbenda Nyambot, Gabriel Mikael" userId="e28a570a-c9cb-47c5-8391-56e891a3ed4e" providerId="ADAL" clId="{4A9BEBA5-6E13-45E3-BA34-4A5EB3C5316A}" dt="2022-07-17T09:38:15.140" v="626" actId="21"/>
          <ac:graphicFrameMkLst>
            <pc:docMk/>
            <pc:sldMk cId="1786732220" sldId="259"/>
            <ac:graphicFrameMk id="6" creationId="{22A683F5-C687-484F-AFE8-5CDDC677654D}"/>
          </ac:graphicFrameMkLst>
        </pc:graphicFrameChg>
        <pc:graphicFrameChg chg="add del mod modGraphic">
          <ac:chgData name="Mbenda Nyambot, Gabriel Mikael" userId="e28a570a-c9cb-47c5-8391-56e891a3ed4e" providerId="ADAL" clId="{4A9BEBA5-6E13-45E3-BA34-4A5EB3C5316A}" dt="2022-07-17T10:01:42.505" v="1156" actId="478"/>
          <ac:graphicFrameMkLst>
            <pc:docMk/>
            <pc:sldMk cId="1786732220" sldId="259"/>
            <ac:graphicFrameMk id="14" creationId="{4C7A01F5-F11F-4C55-B9D5-B266BFAF5640}"/>
          </ac:graphicFrameMkLst>
        </pc:graphicFrameChg>
        <pc:graphicFrameChg chg="add mod modGraphic">
          <ac:chgData name="Mbenda Nyambot, Gabriel Mikael" userId="e28a570a-c9cb-47c5-8391-56e891a3ed4e" providerId="ADAL" clId="{4A9BEBA5-6E13-45E3-BA34-4A5EB3C5316A}" dt="2022-07-17T10:13:27.002" v="1549" actId="207"/>
          <ac:graphicFrameMkLst>
            <pc:docMk/>
            <pc:sldMk cId="1786732220" sldId="259"/>
            <ac:graphicFrameMk id="16" creationId="{59AB1A83-DCA0-45AD-B911-1A824AC0605A}"/>
          </ac:graphicFrameMkLst>
        </pc:graphicFrameChg>
        <pc:graphicFrameChg chg="add mod modGraphic">
          <ac:chgData name="Mbenda Nyambot, Gabriel Mikael" userId="e28a570a-c9cb-47c5-8391-56e891a3ed4e" providerId="ADAL" clId="{4A9BEBA5-6E13-45E3-BA34-4A5EB3C5316A}" dt="2022-07-17T10:13:29.357" v="1550" actId="207"/>
          <ac:graphicFrameMkLst>
            <pc:docMk/>
            <pc:sldMk cId="1786732220" sldId="259"/>
            <ac:graphicFrameMk id="18" creationId="{D059EDE4-6AA5-4854-AD36-B6186501D1CA}"/>
          </ac:graphicFrameMkLst>
        </pc:graphicFrameChg>
        <pc:graphicFrameChg chg="add mod modGraphic">
          <ac:chgData name="Mbenda Nyambot, Gabriel Mikael" userId="e28a570a-c9cb-47c5-8391-56e891a3ed4e" providerId="ADAL" clId="{4A9BEBA5-6E13-45E3-BA34-4A5EB3C5316A}" dt="2022-07-17T10:13:34.060" v="1551" actId="207"/>
          <ac:graphicFrameMkLst>
            <pc:docMk/>
            <pc:sldMk cId="1786732220" sldId="259"/>
            <ac:graphicFrameMk id="20" creationId="{6DB9B044-DF11-42A1-A824-B1F98F8AF7AC}"/>
          </ac:graphicFrameMkLst>
        </pc:graphicFrameChg>
        <pc:graphicFrameChg chg="add mod modGraphic">
          <ac:chgData name="Mbenda Nyambot, Gabriel Mikael" userId="e28a570a-c9cb-47c5-8391-56e891a3ed4e" providerId="ADAL" clId="{4A9BEBA5-6E13-45E3-BA34-4A5EB3C5316A}" dt="2022-07-17T10:23:40.869" v="1696" actId="14100"/>
          <ac:graphicFrameMkLst>
            <pc:docMk/>
            <pc:sldMk cId="1786732220" sldId="259"/>
            <ac:graphicFrameMk id="22" creationId="{B8A97F4A-B91F-49D3-AA8B-C0A84A501B28}"/>
          </ac:graphicFrameMkLst>
        </pc:graphicFrameChg>
        <pc:graphicFrameChg chg="add mod modGraphic">
          <ac:chgData name="Mbenda Nyambot, Gabriel Mikael" userId="e28a570a-c9cb-47c5-8391-56e891a3ed4e" providerId="ADAL" clId="{4A9BEBA5-6E13-45E3-BA34-4A5EB3C5316A}" dt="2022-07-17T10:14:04.812" v="1558" actId="1076"/>
          <ac:graphicFrameMkLst>
            <pc:docMk/>
            <pc:sldMk cId="1786732220" sldId="259"/>
            <ac:graphicFrameMk id="24" creationId="{0DF06B82-447D-45C3-AA62-0ED98F0F00BF}"/>
          </ac:graphicFrameMkLst>
        </pc:graphicFrameChg>
        <pc:graphicFrameChg chg="add mod">
          <ac:chgData name="Mbenda Nyambot, Gabriel Mikael" userId="e28a570a-c9cb-47c5-8391-56e891a3ed4e" providerId="ADAL" clId="{4A9BEBA5-6E13-45E3-BA34-4A5EB3C5316A}" dt="2022-07-17T10:23:45.980" v="1697" actId="1076"/>
          <ac:graphicFrameMkLst>
            <pc:docMk/>
            <pc:sldMk cId="1786732220" sldId="259"/>
            <ac:graphicFrameMk id="33" creationId="{D3DAF858-627C-4FFF-816A-CA0A092EA569}"/>
          </ac:graphicFrameMkLst>
        </pc:graphicFrameChg>
        <pc:picChg chg="add del mod">
          <ac:chgData name="Mbenda Nyambot, Gabriel Mikael" userId="e28a570a-c9cb-47c5-8391-56e891a3ed4e" providerId="ADAL" clId="{4A9BEBA5-6E13-45E3-BA34-4A5EB3C5316A}" dt="2022-07-17T09:48:39.034" v="881" actId="478"/>
          <ac:picMkLst>
            <pc:docMk/>
            <pc:sldMk cId="1786732220" sldId="259"/>
            <ac:picMk id="5" creationId="{16624138-1C4E-4BA7-8F77-963D4D661E70}"/>
          </ac:picMkLst>
        </pc:picChg>
        <pc:picChg chg="add del mod ord">
          <ac:chgData name="Mbenda Nyambot, Gabriel Mikael" userId="e28a570a-c9cb-47c5-8391-56e891a3ed4e" providerId="ADAL" clId="{4A9BEBA5-6E13-45E3-BA34-4A5EB3C5316A}" dt="2022-07-17T09:32:15.639" v="573" actId="478"/>
          <ac:picMkLst>
            <pc:docMk/>
            <pc:sldMk cId="1786732220" sldId="259"/>
            <ac:picMk id="8" creationId="{A70AD296-7AAC-48D7-9221-11A4D6399C72}"/>
          </ac:picMkLst>
        </pc:picChg>
        <pc:picChg chg="add del mod">
          <ac:chgData name="Mbenda Nyambot, Gabriel Mikael" userId="e28a570a-c9cb-47c5-8391-56e891a3ed4e" providerId="ADAL" clId="{4A9BEBA5-6E13-45E3-BA34-4A5EB3C5316A}" dt="2022-07-17T09:38:37.612" v="629" actId="21"/>
          <ac:picMkLst>
            <pc:docMk/>
            <pc:sldMk cId="1786732220" sldId="259"/>
            <ac:picMk id="10" creationId="{7BF9EF78-6C7C-4F09-A763-367E180DF78F}"/>
          </ac:picMkLst>
        </pc:picChg>
        <pc:picChg chg="add mod">
          <ac:chgData name="Mbenda Nyambot, Gabriel Mikael" userId="e28a570a-c9cb-47c5-8391-56e891a3ed4e" providerId="ADAL" clId="{4A9BEBA5-6E13-45E3-BA34-4A5EB3C5316A}" dt="2022-07-17T10:24:02.692" v="1701" actId="1076"/>
          <ac:picMkLst>
            <pc:docMk/>
            <pc:sldMk cId="1786732220" sldId="259"/>
            <ac:picMk id="13" creationId="{67DF514D-8F62-41D3-84C4-7CC74A286EC9}"/>
          </ac:picMkLst>
        </pc:picChg>
        <pc:picChg chg="add mod">
          <ac:chgData name="Mbenda Nyambot, Gabriel Mikael" userId="e28a570a-c9cb-47c5-8391-56e891a3ed4e" providerId="ADAL" clId="{4A9BEBA5-6E13-45E3-BA34-4A5EB3C5316A}" dt="2022-07-17T10:14:56.370" v="1568" actId="207"/>
          <ac:picMkLst>
            <pc:docMk/>
            <pc:sldMk cId="1786732220" sldId="259"/>
            <ac:picMk id="26" creationId="{AD653D11-F37B-440F-BF63-C918995B54D6}"/>
          </ac:picMkLst>
        </pc:picChg>
        <pc:picChg chg="add mod ord">
          <ac:chgData name="Mbenda Nyambot, Gabriel Mikael" userId="e28a570a-c9cb-47c5-8391-56e891a3ed4e" providerId="ADAL" clId="{4A9BEBA5-6E13-45E3-BA34-4A5EB3C5316A}" dt="2022-07-17T10:23:49.421" v="1698" actId="1076"/>
          <ac:picMkLst>
            <pc:docMk/>
            <pc:sldMk cId="1786732220" sldId="259"/>
            <ac:picMk id="32" creationId="{E2ED97B8-A89C-412E-A9A4-A781039B5CBA}"/>
          </ac:picMkLst>
        </pc:picChg>
        <pc:picChg chg="add mod">
          <ac:chgData name="Mbenda Nyambot, Gabriel Mikael" userId="e28a570a-c9cb-47c5-8391-56e891a3ed4e" providerId="ADAL" clId="{4A9BEBA5-6E13-45E3-BA34-4A5EB3C5316A}" dt="2022-07-17T10:25:14.390" v="1707" actId="14100"/>
          <ac:picMkLst>
            <pc:docMk/>
            <pc:sldMk cId="1786732220" sldId="259"/>
            <ac:picMk id="35" creationId="{9230D41E-3EC7-42B8-8C6E-9EEE586B1E40}"/>
          </ac:picMkLst>
        </pc:picChg>
        <pc:picChg chg="add mod">
          <ac:chgData name="Mbenda Nyambot, Gabriel Mikael" userId="e28a570a-c9cb-47c5-8391-56e891a3ed4e" providerId="ADAL" clId="{4A9BEBA5-6E13-45E3-BA34-4A5EB3C5316A}" dt="2022-07-17T10:31:45.039" v="1945" actId="1076"/>
          <ac:picMkLst>
            <pc:docMk/>
            <pc:sldMk cId="1786732220" sldId="259"/>
            <ac:picMk id="40" creationId="{CDF8E6B6-6E1E-4513-8D0D-246671474B1E}"/>
          </ac:picMkLst>
        </pc:picChg>
      </pc:sldChg>
      <pc:sldChg chg="addSp delSp modSp new mod">
        <pc:chgData name="Mbenda Nyambot, Gabriel Mikael" userId="e28a570a-c9cb-47c5-8391-56e891a3ed4e" providerId="ADAL" clId="{4A9BEBA5-6E13-45E3-BA34-4A5EB3C5316A}" dt="2022-07-17T09:52:22.697" v="1092" actId="20577"/>
        <pc:sldMkLst>
          <pc:docMk/>
          <pc:sldMk cId="1381626795" sldId="260"/>
        </pc:sldMkLst>
        <pc:spChg chg="del">
          <ac:chgData name="Mbenda Nyambot, Gabriel Mikael" userId="e28a570a-c9cb-47c5-8391-56e891a3ed4e" providerId="ADAL" clId="{4A9BEBA5-6E13-45E3-BA34-4A5EB3C5316A}" dt="2022-07-17T09:34:41.669" v="586" actId="478"/>
          <ac:spMkLst>
            <pc:docMk/>
            <pc:sldMk cId="1381626795" sldId="260"/>
            <ac:spMk id="2" creationId="{E700F8EF-D5DE-4D5E-AD0E-397A34AB0F22}"/>
          </ac:spMkLst>
        </pc:spChg>
        <pc:spChg chg="del">
          <ac:chgData name="Mbenda Nyambot, Gabriel Mikael" userId="e28a570a-c9cb-47c5-8391-56e891a3ed4e" providerId="ADAL" clId="{4A9BEBA5-6E13-45E3-BA34-4A5EB3C5316A}" dt="2022-07-17T09:34:42.889" v="587" actId="478"/>
          <ac:spMkLst>
            <pc:docMk/>
            <pc:sldMk cId="1381626795" sldId="260"/>
            <ac:spMk id="3" creationId="{17EDD793-FEC4-4BBD-B791-2A0FEE474CF2}"/>
          </ac:spMkLst>
        </pc:spChg>
        <pc:spChg chg="add mod">
          <ac:chgData name="Mbenda Nyambot, Gabriel Mikael" userId="e28a570a-c9cb-47c5-8391-56e891a3ed4e" providerId="ADAL" clId="{4A9BEBA5-6E13-45E3-BA34-4A5EB3C5316A}" dt="2022-07-17T09:35:31.109" v="598" actId="1076"/>
          <ac:spMkLst>
            <pc:docMk/>
            <pc:sldMk cId="1381626795" sldId="260"/>
            <ac:spMk id="6" creationId="{480B9CFB-F8B3-49C6-A88F-6DB362AA8050}"/>
          </ac:spMkLst>
        </pc:spChg>
        <pc:spChg chg="add mod">
          <ac:chgData name="Mbenda Nyambot, Gabriel Mikael" userId="e28a570a-c9cb-47c5-8391-56e891a3ed4e" providerId="ADAL" clId="{4A9BEBA5-6E13-45E3-BA34-4A5EB3C5316A}" dt="2022-07-17T09:45:22.204" v="809" actId="20577"/>
          <ac:spMkLst>
            <pc:docMk/>
            <pc:sldMk cId="1381626795" sldId="260"/>
            <ac:spMk id="8" creationId="{2D6856D8-FE4C-45CF-857B-92DC864352D7}"/>
          </ac:spMkLst>
        </pc:spChg>
        <pc:spChg chg="add mod">
          <ac:chgData name="Mbenda Nyambot, Gabriel Mikael" userId="e28a570a-c9cb-47c5-8391-56e891a3ed4e" providerId="ADAL" clId="{4A9BEBA5-6E13-45E3-BA34-4A5EB3C5316A}" dt="2022-07-17T09:52:22.697" v="1092" actId="20577"/>
          <ac:spMkLst>
            <pc:docMk/>
            <pc:sldMk cId="1381626795" sldId="260"/>
            <ac:spMk id="18" creationId="{2D24068E-B50F-4DB2-AF73-A5DBEF760347}"/>
          </ac:spMkLst>
        </pc:spChg>
        <pc:graphicFrameChg chg="add mod">
          <ac:chgData name="Mbenda Nyambot, Gabriel Mikael" userId="e28a570a-c9cb-47c5-8391-56e891a3ed4e" providerId="ADAL" clId="{4A9BEBA5-6E13-45E3-BA34-4A5EB3C5316A}" dt="2022-07-17T09:50:34.684" v="962" actId="1076"/>
          <ac:graphicFrameMkLst>
            <pc:docMk/>
            <pc:sldMk cId="1381626795" sldId="260"/>
            <ac:graphicFrameMk id="4" creationId="{F4701D12-0B84-4961-9D04-AAFB231D695B}"/>
          </ac:graphicFrameMkLst>
        </pc:graphicFrameChg>
        <pc:graphicFrameChg chg="add del mod modGraphic">
          <ac:chgData name="Mbenda Nyambot, Gabriel Mikael" userId="e28a570a-c9cb-47c5-8391-56e891a3ed4e" providerId="ADAL" clId="{4A9BEBA5-6E13-45E3-BA34-4A5EB3C5316A}" dt="2022-07-17T09:38:01.054" v="624"/>
          <ac:graphicFrameMkLst>
            <pc:docMk/>
            <pc:sldMk cId="1381626795" sldId="260"/>
            <ac:graphicFrameMk id="9" creationId="{244B2ABB-4C3D-4613-8D83-04D41812D55F}"/>
          </ac:graphicFrameMkLst>
        </pc:graphicFrameChg>
        <pc:graphicFrameChg chg="add mod modGraphic">
          <ac:chgData name="Mbenda Nyambot, Gabriel Mikael" userId="e28a570a-c9cb-47c5-8391-56e891a3ed4e" providerId="ADAL" clId="{4A9BEBA5-6E13-45E3-BA34-4A5EB3C5316A}" dt="2022-07-17T09:50:30.694" v="961" actId="20577"/>
          <ac:graphicFrameMkLst>
            <pc:docMk/>
            <pc:sldMk cId="1381626795" sldId="260"/>
            <ac:graphicFrameMk id="11" creationId="{4DB2ED24-2977-4044-B2DC-A82DE459C4F7}"/>
          </ac:graphicFrameMkLst>
        </pc:graphicFrameChg>
        <pc:picChg chg="add del mod">
          <ac:chgData name="Mbenda Nyambot, Gabriel Mikael" userId="e28a570a-c9cb-47c5-8391-56e891a3ed4e" providerId="ADAL" clId="{4A9BEBA5-6E13-45E3-BA34-4A5EB3C5316A}" dt="2022-07-17T09:48:34.327" v="878" actId="21"/>
          <ac:picMkLst>
            <pc:docMk/>
            <pc:sldMk cId="1381626795" sldId="260"/>
            <ac:picMk id="5" creationId="{BB395E33-1EA1-40F2-A98B-387EFE98429F}"/>
          </ac:picMkLst>
        </pc:picChg>
        <pc:picChg chg="add mod">
          <ac:chgData name="Mbenda Nyambot, Gabriel Mikael" userId="e28a570a-c9cb-47c5-8391-56e891a3ed4e" providerId="ADAL" clId="{4A9BEBA5-6E13-45E3-BA34-4A5EB3C5316A}" dt="2022-07-17T09:35:38.930" v="601" actId="1076"/>
          <ac:picMkLst>
            <pc:docMk/>
            <pc:sldMk cId="1381626795" sldId="260"/>
            <ac:picMk id="7" creationId="{DF3178BA-CC6C-4E68-A2BF-178BE5C4DCB8}"/>
          </ac:picMkLst>
        </pc:picChg>
        <pc:picChg chg="add del mod">
          <ac:chgData name="Mbenda Nyambot, Gabriel Mikael" userId="e28a570a-c9cb-47c5-8391-56e891a3ed4e" providerId="ADAL" clId="{4A9BEBA5-6E13-45E3-BA34-4A5EB3C5316A}" dt="2022-07-17T09:38:01.054" v="624"/>
          <ac:picMkLst>
            <pc:docMk/>
            <pc:sldMk cId="1381626795" sldId="260"/>
            <ac:picMk id="10" creationId="{AD33EB73-23E5-4A83-8A4C-BD8E71032887}"/>
          </ac:picMkLst>
        </pc:picChg>
        <pc:picChg chg="add mod">
          <ac:chgData name="Mbenda Nyambot, Gabriel Mikael" userId="e28a570a-c9cb-47c5-8391-56e891a3ed4e" providerId="ADAL" clId="{4A9BEBA5-6E13-45E3-BA34-4A5EB3C5316A}" dt="2022-07-17T09:48:57.524" v="882" actId="1076"/>
          <ac:picMkLst>
            <pc:docMk/>
            <pc:sldMk cId="1381626795" sldId="260"/>
            <ac:picMk id="12" creationId="{D3C20916-2CDD-43D7-8A16-7D09465C3851}"/>
          </ac:picMkLst>
        </pc:picChg>
        <pc:cxnChg chg="add mod">
          <ac:chgData name="Mbenda Nyambot, Gabriel Mikael" userId="e28a570a-c9cb-47c5-8391-56e891a3ed4e" providerId="ADAL" clId="{4A9BEBA5-6E13-45E3-BA34-4A5EB3C5316A}" dt="2022-07-17T09:51:18.734" v="967" actId="14100"/>
          <ac:cxnSpMkLst>
            <pc:docMk/>
            <pc:sldMk cId="1381626795" sldId="260"/>
            <ac:cxnSpMk id="14" creationId="{70032FB9-D55F-4AB1-B245-F172F894834E}"/>
          </ac:cxnSpMkLst>
        </pc:cxnChg>
      </pc:sldChg>
      <pc:sldChg chg="addSp delSp modSp new mod ord">
        <pc:chgData name="Mbenda Nyambot, Gabriel Mikael" userId="e28a570a-c9cb-47c5-8391-56e891a3ed4e" providerId="ADAL" clId="{4A9BEBA5-6E13-45E3-BA34-4A5EB3C5316A}" dt="2022-07-17T10:47:15.181" v="2439" actId="14100"/>
        <pc:sldMkLst>
          <pc:docMk/>
          <pc:sldMk cId="2281565832" sldId="261"/>
        </pc:sldMkLst>
        <pc:spChg chg="del">
          <ac:chgData name="Mbenda Nyambot, Gabriel Mikael" userId="e28a570a-c9cb-47c5-8391-56e891a3ed4e" providerId="ADAL" clId="{4A9BEBA5-6E13-45E3-BA34-4A5EB3C5316A}" dt="2022-07-17T10:38:49.568" v="2238" actId="478"/>
          <ac:spMkLst>
            <pc:docMk/>
            <pc:sldMk cId="2281565832" sldId="261"/>
            <ac:spMk id="2" creationId="{30433570-E208-42D0-8FB1-DFACB9CE6FE3}"/>
          </ac:spMkLst>
        </pc:spChg>
        <pc:spChg chg="del">
          <ac:chgData name="Mbenda Nyambot, Gabriel Mikael" userId="e28a570a-c9cb-47c5-8391-56e891a3ed4e" providerId="ADAL" clId="{4A9BEBA5-6E13-45E3-BA34-4A5EB3C5316A}" dt="2022-07-17T10:38:50.933" v="2239" actId="478"/>
          <ac:spMkLst>
            <pc:docMk/>
            <pc:sldMk cId="2281565832" sldId="261"/>
            <ac:spMk id="3" creationId="{B5FD7021-3750-40CE-93D1-846C36993E13}"/>
          </ac:spMkLst>
        </pc:spChg>
        <pc:spChg chg="add mod">
          <ac:chgData name="Mbenda Nyambot, Gabriel Mikael" userId="e28a570a-c9cb-47c5-8391-56e891a3ed4e" providerId="ADAL" clId="{4A9BEBA5-6E13-45E3-BA34-4A5EB3C5316A}" dt="2022-07-17T10:38:57.993" v="2243" actId="1076"/>
          <ac:spMkLst>
            <pc:docMk/>
            <pc:sldMk cId="2281565832" sldId="261"/>
            <ac:spMk id="5" creationId="{0F8C5E35-372A-4DF8-A1BF-0E2915D02F0D}"/>
          </ac:spMkLst>
        </pc:spChg>
        <pc:spChg chg="add mod">
          <ac:chgData name="Mbenda Nyambot, Gabriel Mikael" userId="e28a570a-c9cb-47c5-8391-56e891a3ed4e" providerId="ADAL" clId="{4A9BEBA5-6E13-45E3-BA34-4A5EB3C5316A}" dt="2022-07-17T10:40:59.360" v="2323" actId="1076"/>
          <ac:spMkLst>
            <pc:docMk/>
            <pc:sldMk cId="2281565832" sldId="261"/>
            <ac:spMk id="6" creationId="{71ABCE6D-C687-4A26-A559-A51D6FE61A05}"/>
          </ac:spMkLst>
        </pc:spChg>
        <pc:spChg chg="add mod">
          <ac:chgData name="Mbenda Nyambot, Gabriel Mikael" userId="e28a570a-c9cb-47c5-8391-56e891a3ed4e" providerId="ADAL" clId="{4A9BEBA5-6E13-45E3-BA34-4A5EB3C5316A}" dt="2022-07-17T10:47:15.181" v="2439" actId="14100"/>
          <ac:spMkLst>
            <pc:docMk/>
            <pc:sldMk cId="2281565832" sldId="261"/>
            <ac:spMk id="7" creationId="{7B84747D-9F6D-4A75-914E-DDE7431AC4B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EE12D-FE4F-4866-90FA-B6342CE8516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r-FR"/>
          </a:p>
        </p:txBody>
      </p:sp>
      <p:sp>
        <p:nvSpPr>
          <p:cNvPr id="3" name="Subtitle 2">
            <a:extLst>
              <a:ext uri="{FF2B5EF4-FFF2-40B4-BE49-F238E27FC236}">
                <a16:creationId xmlns:a16="http://schemas.microsoft.com/office/drawing/2014/main" id="{EC1FA2D3-4D3A-46DF-9787-E05E79191D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r-FR"/>
          </a:p>
        </p:txBody>
      </p:sp>
      <p:sp>
        <p:nvSpPr>
          <p:cNvPr id="4" name="Date Placeholder 3">
            <a:extLst>
              <a:ext uri="{FF2B5EF4-FFF2-40B4-BE49-F238E27FC236}">
                <a16:creationId xmlns:a16="http://schemas.microsoft.com/office/drawing/2014/main" id="{C594F5E3-879C-4C0A-BF02-77B4F203E73D}"/>
              </a:ext>
            </a:extLst>
          </p:cNvPr>
          <p:cNvSpPr>
            <a:spLocks noGrp="1"/>
          </p:cNvSpPr>
          <p:nvPr>
            <p:ph type="dt" sz="half" idx="10"/>
          </p:nvPr>
        </p:nvSpPr>
        <p:spPr/>
        <p:txBody>
          <a:bodyPr/>
          <a:lstStyle/>
          <a:p>
            <a:fld id="{DCA3CDC4-6E70-484D-AC07-8DE23F931125}" type="datetimeFigureOut">
              <a:rPr lang="fr-FR" smtClean="0"/>
              <a:t>16/07/2022</a:t>
            </a:fld>
            <a:endParaRPr lang="fr-FR"/>
          </a:p>
        </p:txBody>
      </p:sp>
      <p:sp>
        <p:nvSpPr>
          <p:cNvPr id="5" name="Footer Placeholder 4">
            <a:extLst>
              <a:ext uri="{FF2B5EF4-FFF2-40B4-BE49-F238E27FC236}">
                <a16:creationId xmlns:a16="http://schemas.microsoft.com/office/drawing/2014/main" id="{78214DAE-ABD0-49B0-8226-DDC6236CF287}"/>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D84C2EAD-DFE1-469E-B398-8E885A597F47}"/>
              </a:ext>
            </a:extLst>
          </p:cNvPr>
          <p:cNvSpPr>
            <a:spLocks noGrp="1"/>
          </p:cNvSpPr>
          <p:nvPr>
            <p:ph type="sldNum" sz="quarter" idx="12"/>
          </p:nvPr>
        </p:nvSpPr>
        <p:spPr/>
        <p:txBody>
          <a:bodyPr/>
          <a:lstStyle/>
          <a:p>
            <a:fld id="{72195D63-A58F-41ED-A79A-B28636A7591B}" type="slidenum">
              <a:rPr lang="fr-FR" smtClean="0"/>
              <a:t>‹#›</a:t>
            </a:fld>
            <a:endParaRPr lang="fr-FR"/>
          </a:p>
        </p:txBody>
      </p:sp>
    </p:spTree>
    <p:extLst>
      <p:ext uri="{BB962C8B-B14F-4D97-AF65-F5344CB8AC3E}">
        <p14:creationId xmlns:p14="http://schemas.microsoft.com/office/powerpoint/2010/main" val="2646340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38DED-F0FF-4749-A898-CC1E85EE950A}"/>
              </a:ext>
            </a:extLst>
          </p:cNvPr>
          <p:cNvSpPr>
            <a:spLocks noGrp="1"/>
          </p:cNvSpPr>
          <p:nvPr>
            <p:ph type="title"/>
          </p:nvPr>
        </p:nvSpPr>
        <p:spPr/>
        <p:txBody>
          <a:bodyPr/>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EA3F6CD9-04EA-49B1-8DCC-021DF3536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EEC238BA-E565-430C-8F20-812B6D974AC8}"/>
              </a:ext>
            </a:extLst>
          </p:cNvPr>
          <p:cNvSpPr>
            <a:spLocks noGrp="1"/>
          </p:cNvSpPr>
          <p:nvPr>
            <p:ph type="dt" sz="half" idx="10"/>
          </p:nvPr>
        </p:nvSpPr>
        <p:spPr/>
        <p:txBody>
          <a:bodyPr/>
          <a:lstStyle/>
          <a:p>
            <a:fld id="{DCA3CDC4-6E70-484D-AC07-8DE23F931125}" type="datetimeFigureOut">
              <a:rPr lang="fr-FR" smtClean="0"/>
              <a:t>16/07/2022</a:t>
            </a:fld>
            <a:endParaRPr lang="fr-FR"/>
          </a:p>
        </p:txBody>
      </p:sp>
      <p:sp>
        <p:nvSpPr>
          <p:cNvPr id="5" name="Footer Placeholder 4">
            <a:extLst>
              <a:ext uri="{FF2B5EF4-FFF2-40B4-BE49-F238E27FC236}">
                <a16:creationId xmlns:a16="http://schemas.microsoft.com/office/drawing/2014/main" id="{50251E94-161B-4D38-A724-73F68DBB0E89}"/>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D90A03BC-80A5-414C-8DA2-AD08DD42BFC4}"/>
              </a:ext>
            </a:extLst>
          </p:cNvPr>
          <p:cNvSpPr>
            <a:spLocks noGrp="1"/>
          </p:cNvSpPr>
          <p:nvPr>
            <p:ph type="sldNum" sz="quarter" idx="12"/>
          </p:nvPr>
        </p:nvSpPr>
        <p:spPr/>
        <p:txBody>
          <a:bodyPr/>
          <a:lstStyle/>
          <a:p>
            <a:fld id="{72195D63-A58F-41ED-A79A-B28636A7591B}" type="slidenum">
              <a:rPr lang="fr-FR" smtClean="0"/>
              <a:t>‹#›</a:t>
            </a:fld>
            <a:endParaRPr lang="fr-FR"/>
          </a:p>
        </p:txBody>
      </p:sp>
    </p:spTree>
    <p:extLst>
      <p:ext uri="{BB962C8B-B14F-4D97-AF65-F5344CB8AC3E}">
        <p14:creationId xmlns:p14="http://schemas.microsoft.com/office/powerpoint/2010/main" val="3011308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63A5F8-97AF-4ED5-AB9C-24519E3A28A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fr-FR"/>
          </a:p>
        </p:txBody>
      </p:sp>
      <p:sp>
        <p:nvSpPr>
          <p:cNvPr id="3" name="Vertical Text Placeholder 2">
            <a:extLst>
              <a:ext uri="{FF2B5EF4-FFF2-40B4-BE49-F238E27FC236}">
                <a16:creationId xmlns:a16="http://schemas.microsoft.com/office/drawing/2014/main" id="{5B043A9B-396E-4F39-B31C-0CF1698CCE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B4EB6C30-E157-478B-BD97-60395AF43B37}"/>
              </a:ext>
            </a:extLst>
          </p:cNvPr>
          <p:cNvSpPr>
            <a:spLocks noGrp="1"/>
          </p:cNvSpPr>
          <p:nvPr>
            <p:ph type="dt" sz="half" idx="10"/>
          </p:nvPr>
        </p:nvSpPr>
        <p:spPr/>
        <p:txBody>
          <a:bodyPr/>
          <a:lstStyle/>
          <a:p>
            <a:fld id="{DCA3CDC4-6E70-484D-AC07-8DE23F931125}" type="datetimeFigureOut">
              <a:rPr lang="fr-FR" smtClean="0"/>
              <a:t>16/07/2022</a:t>
            </a:fld>
            <a:endParaRPr lang="fr-FR"/>
          </a:p>
        </p:txBody>
      </p:sp>
      <p:sp>
        <p:nvSpPr>
          <p:cNvPr id="5" name="Footer Placeholder 4">
            <a:extLst>
              <a:ext uri="{FF2B5EF4-FFF2-40B4-BE49-F238E27FC236}">
                <a16:creationId xmlns:a16="http://schemas.microsoft.com/office/drawing/2014/main" id="{1B47577A-496C-4E53-87FE-58A8EF06E9E9}"/>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F1E11DC0-E56D-48CE-8CD3-6175AC68BA14}"/>
              </a:ext>
            </a:extLst>
          </p:cNvPr>
          <p:cNvSpPr>
            <a:spLocks noGrp="1"/>
          </p:cNvSpPr>
          <p:nvPr>
            <p:ph type="sldNum" sz="quarter" idx="12"/>
          </p:nvPr>
        </p:nvSpPr>
        <p:spPr/>
        <p:txBody>
          <a:bodyPr/>
          <a:lstStyle/>
          <a:p>
            <a:fld id="{72195D63-A58F-41ED-A79A-B28636A7591B}" type="slidenum">
              <a:rPr lang="fr-FR" smtClean="0"/>
              <a:t>‹#›</a:t>
            </a:fld>
            <a:endParaRPr lang="fr-FR"/>
          </a:p>
        </p:txBody>
      </p:sp>
    </p:spTree>
    <p:extLst>
      <p:ext uri="{BB962C8B-B14F-4D97-AF65-F5344CB8AC3E}">
        <p14:creationId xmlns:p14="http://schemas.microsoft.com/office/powerpoint/2010/main" val="4125272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68A40-5E86-4773-887A-2E76444F5A8A}"/>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EA16A0E8-D1C8-4299-9324-3A040EDECC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A141D7F1-46F8-4529-A4C3-32DD69CCA540}"/>
              </a:ext>
            </a:extLst>
          </p:cNvPr>
          <p:cNvSpPr>
            <a:spLocks noGrp="1"/>
          </p:cNvSpPr>
          <p:nvPr>
            <p:ph type="dt" sz="half" idx="10"/>
          </p:nvPr>
        </p:nvSpPr>
        <p:spPr/>
        <p:txBody>
          <a:bodyPr/>
          <a:lstStyle/>
          <a:p>
            <a:fld id="{DCA3CDC4-6E70-484D-AC07-8DE23F931125}" type="datetimeFigureOut">
              <a:rPr lang="fr-FR" smtClean="0"/>
              <a:t>16/07/2022</a:t>
            </a:fld>
            <a:endParaRPr lang="fr-FR"/>
          </a:p>
        </p:txBody>
      </p:sp>
      <p:sp>
        <p:nvSpPr>
          <p:cNvPr id="5" name="Footer Placeholder 4">
            <a:extLst>
              <a:ext uri="{FF2B5EF4-FFF2-40B4-BE49-F238E27FC236}">
                <a16:creationId xmlns:a16="http://schemas.microsoft.com/office/drawing/2014/main" id="{32274F85-CAA1-42B9-804D-F17A7D003FE2}"/>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1DB95B94-F409-4CCC-95CE-4F1F859651D9}"/>
              </a:ext>
            </a:extLst>
          </p:cNvPr>
          <p:cNvSpPr>
            <a:spLocks noGrp="1"/>
          </p:cNvSpPr>
          <p:nvPr>
            <p:ph type="sldNum" sz="quarter" idx="12"/>
          </p:nvPr>
        </p:nvSpPr>
        <p:spPr/>
        <p:txBody>
          <a:bodyPr/>
          <a:lstStyle/>
          <a:p>
            <a:fld id="{72195D63-A58F-41ED-A79A-B28636A7591B}" type="slidenum">
              <a:rPr lang="fr-FR" smtClean="0"/>
              <a:t>‹#›</a:t>
            </a:fld>
            <a:endParaRPr lang="fr-FR"/>
          </a:p>
        </p:txBody>
      </p:sp>
    </p:spTree>
    <p:extLst>
      <p:ext uri="{BB962C8B-B14F-4D97-AF65-F5344CB8AC3E}">
        <p14:creationId xmlns:p14="http://schemas.microsoft.com/office/powerpoint/2010/main" val="493724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F8D0F-B967-4CDB-BC64-66FD26E601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r-FR"/>
          </a:p>
        </p:txBody>
      </p:sp>
      <p:sp>
        <p:nvSpPr>
          <p:cNvPr id="3" name="Text Placeholder 2">
            <a:extLst>
              <a:ext uri="{FF2B5EF4-FFF2-40B4-BE49-F238E27FC236}">
                <a16:creationId xmlns:a16="http://schemas.microsoft.com/office/drawing/2014/main" id="{BA533508-6530-4ED4-B88C-CDBBCB0117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CFF93A-B700-4EE1-BA86-08C012393B10}"/>
              </a:ext>
            </a:extLst>
          </p:cNvPr>
          <p:cNvSpPr>
            <a:spLocks noGrp="1"/>
          </p:cNvSpPr>
          <p:nvPr>
            <p:ph type="dt" sz="half" idx="10"/>
          </p:nvPr>
        </p:nvSpPr>
        <p:spPr/>
        <p:txBody>
          <a:bodyPr/>
          <a:lstStyle/>
          <a:p>
            <a:fld id="{DCA3CDC4-6E70-484D-AC07-8DE23F931125}" type="datetimeFigureOut">
              <a:rPr lang="fr-FR" smtClean="0"/>
              <a:t>16/07/2022</a:t>
            </a:fld>
            <a:endParaRPr lang="fr-FR"/>
          </a:p>
        </p:txBody>
      </p:sp>
      <p:sp>
        <p:nvSpPr>
          <p:cNvPr id="5" name="Footer Placeholder 4">
            <a:extLst>
              <a:ext uri="{FF2B5EF4-FFF2-40B4-BE49-F238E27FC236}">
                <a16:creationId xmlns:a16="http://schemas.microsoft.com/office/drawing/2014/main" id="{5A05294D-BDF6-4CA6-90A2-CC877E7A66B6}"/>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A63AAF6F-F779-4F47-965A-69A2A60BCF38}"/>
              </a:ext>
            </a:extLst>
          </p:cNvPr>
          <p:cNvSpPr>
            <a:spLocks noGrp="1"/>
          </p:cNvSpPr>
          <p:nvPr>
            <p:ph type="sldNum" sz="quarter" idx="12"/>
          </p:nvPr>
        </p:nvSpPr>
        <p:spPr/>
        <p:txBody>
          <a:bodyPr/>
          <a:lstStyle/>
          <a:p>
            <a:fld id="{72195D63-A58F-41ED-A79A-B28636A7591B}" type="slidenum">
              <a:rPr lang="fr-FR" smtClean="0"/>
              <a:t>‹#›</a:t>
            </a:fld>
            <a:endParaRPr lang="fr-FR"/>
          </a:p>
        </p:txBody>
      </p:sp>
    </p:spTree>
    <p:extLst>
      <p:ext uri="{BB962C8B-B14F-4D97-AF65-F5344CB8AC3E}">
        <p14:creationId xmlns:p14="http://schemas.microsoft.com/office/powerpoint/2010/main" val="2584090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81B45-C49E-457B-BFCE-4D5FBB028D50}"/>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3414DEBA-9C5A-434A-8BC2-3F38CEAF9E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a:extLst>
              <a:ext uri="{FF2B5EF4-FFF2-40B4-BE49-F238E27FC236}">
                <a16:creationId xmlns:a16="http://schemas.microsoft.com/office/drawing/2014/main" id="{262FA70E-785E-4313-BA57-1F4DC67FC0F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Date Placeholder 4">
            <a:extLst>
              <a:ext uri="{FF2B5EF4-FFF2-40B4-BE49-F238E27FC236}">
                <a16:creationId xmlns:a16="http://schemas.microsoft.com/office/drawing/2014/main" id="{F9D3E4F0-BA50-4F54-83AA-9E0BE4C45473}"/>
              </a:ext>
            </a:extLst>
          </p:cNvPr>
          <p:cNvSpPr>
            <a:spLocks noGrp="1"/>
          </p:cNvSpPr>
          <p:nvPr>
            <p:ph type="dt" sz="half" idx="10"/>
          </p:nvPr>
        </p:nvSpPr>
        <p:spPr/>
        <p:txBody>
          <a:bodyPr/>
          <a:lstStyle/>
          <a:p>
            <a:fld id="{DCA3CDC4-6E70-484D-AC07-8DE23F931125}" type="datetimeFigureOut">
              <a:rPr lang="fr-FR" smtClean="0"/>
              <a:t>16/07/2022</a:t>
            </a:fld>
            <a:endParaRPr lang="fr-FR"/>
          </a:p>
        </p:txBody>
      </p:sp>
      <p:sp>
        <p:nvSpPr>
          <p:cNvPr id="6" name="Footer Placeholder 5">
            <a:extLst>
              <a:ext uri="{FF2B5EF4-FFF2-40B4-BE49-F238E27FC236}">
                <a16:creationId xmlns:a16="http://schemas.microsoft.com/office/drawing/2014/main" id="{4BDAC8F8-86FC-44CD-AF88-B66C096379E4}"/>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6EF07250-39C1-4329-862C-E760120E2EE1}"/>
              </a:ext>
            </a:extLst>
          </p:cNvPr>
          <p:cNvSpPr>
            <a:spLocks noGrp="1"/>
          </p:cNvSpPr>
          <p:nvPr>
            <p:ph type="sldNum" sz="quarter" idx="12"/>
          </p:nvPr>
        </p:nvSpPr>
        <p:spPr/>
        <p:txBody>
          <a:bodyPr/>
          <a:lstStyle/>
          <a:p>
            <a:fld id="{72195D63-A58F-41ED-A79A-B28636A7591B}" type="slidenum">
              <a:rPr lang="fr-FR" smtClean="0"/>
              <a:t>‹#›</a:t>
            </a:fld>
            <a:endParaRPr lang="fr-FR"/>
          </a:p>
        </p:txBody>
      </p:sp>
    </p:spTree>
    <p:extLst>
      <p:ext uri="{BB962C8B-B14F-4D97-AF65-F5344CB8AC3E}">
        <p14:creationId xmlns:p14="http://schemas.microsoft.com/office/powerpoint/2010/main" val="2854405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0F91-E6F0-4F69-89B2-E0AF5966501D}"/>
              </a:ext>
            </a:extLst>
          </p:cNvPr>
          <p:cNvSpPr>
            <a:spLocks noGrp="1"/>
          </p:cNvSpPr>
          <p:nvPr>
            <p:ph type="title"/>
          </p:nvPr>
        </p:nvSpPr>
        <p:spPr>
          <a:xfrm>
            <a:off x="839788" y="365125"/>
            <a:ext cx="10515600" cy="1325563"/>
          </a:xfrm>
        </p:spPr>
        <p:txBody>
          <a:bodyPr/>
          <a:lstStyle/>
          <a:p>
            <a:r>
              <a:rPr lang="en-US"/>
              <a:t>Click to edit Master title style</a:t>
            </a:r>
            <a:endParaRPr lang="fr-FR"/>
          </a:p>
        </p:txBody>
      </p:sp>
      <p:sp>
        <p:nvSpPr>
          <p:cNvPr id="3" name="Text Placeholder 2">
            <a:extLst>
              <a:ext uri="{FF2B5EF4-FFF2-40B4-BE49-F238E27FC236}">
                <a16:creationId xmlns:a16="http://schemas.microsoft.com/office/drawing/2014/main" id="{72D386E9-DA60-4A70-BA76-E5743CE2A8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A9C524-F40A-4B23-A4A9-0E76DFD8EC4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a:extLst>
              <a:ext uri="{FF2B5EF4-FFF2-40B4-BE49-F238E27FC236}">
                <a16:creationId xmlns:a16="http://schemas.microsoft.com/office/drawing/2014/main" id="{FEABA644-337B-461F-BFE7-362BAFB847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EB9C7B-633A-40F9-B440-D50E6D6CC1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Date Placeholder 6">
            <a:extLst>
              <a:ext uri="{FF2B5EF4-FFF2-40B4-BE49-F238E27FC236}">
                <a16:creationId xmlns:a16="http://schemas.microsoft.com/office/drawing/2014/main" id="{620C2D63-4B82-40C4-B87A-2AB23EA33AE7}"/>
              </a:ext>
            </a:extLst>
          </p:cNvPr>
          <p:cNvSpPr>
            <a:spLocks noGrp="1"/>
          </p:cNvSpPr>
          <p:nvPr>
            <p:ph type="dt" sz="half" idx="10"/>
          </p:nvPr>
        </p:nvSpPr>
        <p:spPr/>
        <p:txBody>
          <a:bodyPr/>
          <a:lstStyle/>
          <a:p>
            <a:fld id="{DCA3CDC4-6E70-484D-AC07-8DE23F931125}" type="datetimeFigureOut">
              <a:rPr lang="fr-FR" smtClean="0"/>
              <a:t>16/07/2022</a:t>
            </a:fld>
            <a:endParaRPr lang="fr-FR"/>
          </a:p>
        </p:txBody>
      </p:sp>
      <p:sp>
        <p:nvSpPr>
          <p:cNvPr id="8" name="Footer Placeholder 7">
            <a:extLst>
              <a:ext uri="{FF2B5EF4-FFF2-40B4-BE49-F238E27FC236}">
                <a16:creationId xmlns:a16="http://schemas.microsoft.com/office/drawing/2014/main" id="{B4F05526-135C-4B7C-B218-1AB35FE724F9}"/>
              </a:ext>
            </a:extLst>
          </p:cNvPr>
          <p:cNvSpPr>
            <a:spLocks noGrp="1"/>
          </p:cNvSpPr>
          <p:nvPr>
            <p:ph type="ftr" sz="quarter" idx="11"/>
          </p:nvPr>
        </p:nvSpPr>
        <p:spPr/>
        <p:txBody>
          <a:bodyPr/>
          <a:lstStyle/>
          <a:p>
            <a:endParaRPr lang="fr-FR"/>
          </a:p>
        </p:txBody>
      </p:sp>
      <p:sp>
        <p:nvSpPr>
          <p:cNvPr id="9" name="Slide Number Placeholder 8">
            <a:extLst>
              <a:ext uri="{FF2B5EF4-FFF2-40B4-BE49-F238E27FC236}">
                <a16:creationId xmlns:a16="http://schemas.microsoft.com/office/drawing/2014/main" id="{7A71EBAB-D1B2-4EE3-B74E-C6F376CE8F33}"/>
              </a:ext>
            </a:extLst>
          </p:cNvPr>
          <p:cNvSpPr>
            <a:spLocks noGrp="1"/>
          </p:cNvSpPr>
          <p:nvPr>
            <p:ph type="sldNum" sz="quarter" idx="12"/>
          </p:nvPr>
        </p:nvSpPr>
        <p:spPr/>
        <p:txBody>
          <a:bodyPr/>
          <a:lstStyle/>
          <a:p>
            <a:fld id="{72195D63-A58F-41ED-A79A-B28636A7591B}" type="slidenum">
              <a:rPr lang="fr-FR" smtClean="0"/>
              <a:t>‹#›</a:t>
            </a:fld>
            <a:endParaRPr lang="fr-FR"/>
          </a:p>
        </p:txBody>
      </p:sp>
    </p:spTree>
    <p:extLst>
      <p:ext uri="{BB962C8B-B14F-4D97-AF65-F5344CB8AC3E}">
        <p14:creationId xmlns:p14="http://schemas.microsoft.com/office/powerpoint/2010/main" val="771983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57F15-8061-4CBA-AE66-8D2A76780EFE}"/>
              </a:ext>
            </a:extLst>
          </p:cNvPr>
          <p:cNvSpPr>
            <a:spLocks noGrp="1"/>
          </p:cNvSpPr>
          <p:nvPr>
            <p:ph type="title"/>
          </p:nvPr>
        </p:nvSpPr>
        <p:spPr/>
        <p:txBody>
          <a:bodyPr/>
          <a:lstStyle/>
          <a:p>
            <a:r>
              <a:rPr lang="en-US"/>
              <a:t>Click to edit Master title style</a:t>
            </a:r>
            <a:endParaRPr lang="fr-FR"/>
          </a:p>
        </p:txBody>
      </p:sp>
      <p:sp>
        <p:nvSpPr>
          <p:cNvPr id="3" name="Date Placeholder 2">
            <a:extLst>
              <a:ext uri="{FF2B5EF4-FFF2-40B4-BE49-F238E27FC236}">
                <a16:creationId xmlns:a16="http://schemas.microsoft.com/office/drawing/2014/main" id="{DB6C59F8-CDF9-436F-A879-5DFF12EEFA78}"/>
              </a:ext>
            </a:extLst>
          </p:cNvPr>
          <p:cNvSpPr>
            <a:spLocks noGrp="1"/>
          </p:cNvSpPr>
          <p:nvPr>
            <p:ph type="dt" sz="half" idx="10"/>
          </p:nvPr>
        </p:nvSpPr>
        <p:spPr/>
        <p:txBody>
          <a:bodyPr/>
          <a:lstStyle/>
          <a:p>
            <a:fld id="{DCA3CDC4-6E70-484D-AC07-8DE23F931125}" type="datetimeFigureOut">
              <a:rPr lang="fr-FR" smtClean="0"/>
              <a:t>16/07/2022</a:t>
            </a:fld>
            <a:endParaRPr lang="fr-FR"/>
          </a:p>
        </p:txBody>
      </p:sp>
      <p:sp>
        <p:nvSpPr>
          <p:cNvPr id="4" name="Footer Placeholder 3">
            <a:extLst>
              <a:ext uri="{FF2B5EF4-FFF2-40B4-BE49-F238E27FC236}">
                <a16:creationId xmlns:a16="http://schemas.microsoft.com/office/drawing/2014/main" id="{D45DD0B4-E8C0-4EFB-B0C3-361197F7D510}"/>
              </a:ext>
            </a:extLst>
          </p:cNvPr>
          <p:cNvSpPr>
            <a:spLocks noGrp="1"/>
          </p:cNvSpPr>
          <p:nvPr>
            <p:ph type="ftr" sz="quarter" idx="11"/>
          </p:nvPr>
        </p:nvSpPr>
        <p:spPr/>
        <p:txBody>
          <a:bodyPr/>
          <a:lstStyle/>
          <a:p>
            <a:endParaRPr lang="fr-FR"/>
          </a:p>
        </p:txBody>
      </p:sp>
      <p:sp>
        <p:nvSpPr>
          <p:cNvPr id="5" name="Slide Number Placeholder 4">
            <a:extLst>
              <a:ext uri="{FF2B5EF4-FFF2-40B4-BE49-F238E27FC236}">
                <a16:creationId xmlns:a16="http://schemas.microsoft.com/office/drawing/2014/main" id="{37BC04C8-67E1-433F-823A-9632D44915B9}"/>
              </a:ext>
            </a:extLst>
          </p:cNvPr>
          <p:cNvSpPr>
            <a:spLocks noGrp="1"/>
          </p:cNvSpPr>
          <p:nvPr>
            <p:ph type="sldNum" sz="quarter" idx="12"/>
          </p:nvPr>
        </p:nvSpPr>
        <p:spPr/>
        <p:txBody>
          <a:bodyPr/>
          <a:lstStyle/>
          <a:p>
            <a:fld id="{72195D63-A58F-41ED-A79A-B28636A7591B}" type="slidenum">
              <a:rPr lang="fr-FR" smtClean="0"/>
              <a:t>‹#›</a:t>
            </a:fld>
            <a:endParaRPr lang="fr-FR"/>
          </a:p>
        </p:txBody>
      </p:sp>
    </p:spTree>
    <p:extLst>
      <p:ext uri="{BB962C8B-B14F-4D97-AF65-F5344CB8AC3E}">
        <p14:creationId xmlns:p14="http://schemas.microsoft.com/office/powerpoint/2010/main" val="3387186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C7A121-1856-468D-89BD-C2A6D3FE0C32}"/>
              </a:ext>
            </a:extLst>
          </p:cNvPr>
          <p:cNvSpPr>
            <a:spLocks noGrp="1"/>
          </p:cNvSpPr>
          <p:nvPr>
            <p:ph type="dt" sz="half" idx="10"/>
          </p:nvPr>
        </p:nvSpPr>
        <p:spPr/>
        <p:txBody>
          <a:bodyPr/>
          <a:lstStyle/>
          <a:p>
            <a:fld id="{DCA3CDC4-6E70-484D-AC07-8DE23F931125}" type="datetimeFigureOut">
              <a:rPr lang="fr-FR" smtClean="0"/>
              <a:t>16/07/2022</a:t>
            </a:fld>
            <a:endParaRPr lang="fr-FR"/>
          </a:p>
        </p:txBody>
      </p:sp>
      <p:sp>
        <p:nvSpPr>
          <p:cNvPr id="3" name="Footer Placeholder 2">
            <a:extLst>
              <a:ext uri="{FF2B5EF4-FFF2-40B4-BE49-F238E27FC236}">
                <a16:creationId xmlns:a16="http://schemas.microsoft.com/office/drawing/2014/main" id="{45D6E53F-36CB-4560-A73D-6E08886C040C}"/>
              </a:ext>
            </a:extLst>
          </p:cNvPr>
          <p:cNvSpPr>
            <a:spLocks noGrp="1"/>
          </p:cNvSpPr>
          <p:nvPr>
            <p:ph type="ftr" sz="quarter" idx="11"/>
          </p:nvPr>
        </p:nvSpPr>
        <p:spPr/>
        <p:txBody>
          <a:bodyPr/>
          <a:lstStyle/>
          <a:p>
            <a:endParaRPr lang="fr-FR"/>
          </a:p>
        </p:txBody>
      </p:sp>
      <p:sp>
        <p:nvSpPr>
          <p:cNvPr id="4" name="Slide Number Placeholder 3">
            <a:extLst>
              <a:ext uri="{FF2B5EF4-FFF2-40B4-BE49-F238E27FC236}">
                <a16:creationId xmlns:a16="http://schemas.microsoft.com/office/drawing/2014/main" id="{46287387-6371-40D9-8DD8-C50B1A56E4F8}"/>
              </a:ext>
            </a:extLst>
          </p:cNvPr>
          <p:cNvSpPr>
            <a:spLocks noGrp="1"/>
          </p:cNvSpPr>
          <p:nvPr>
            <p:ph type="sldNum" sz="quarter" idx="12"/>
          </p:nvPr>
        </p:nvSpPr>
        <p:spPr/>
        <p:txBody>
          <a:bodyPr/>
          <a:lstStyle/>
          <a:p>
            <a:fld id="{72195D63-A58F-41ED-A79A-B28636A7591B}" type="slidenum">
              <a:rPr lang="fr-FR" smtClean="0"/>
              <a:t>‹#›</a:t>
            </a:fld>
            <a:endParaRPr lang="fr-FR"/>
          </a:p>
        </p:txBody>
      </p:sp>
    </p:spTree>
    <p:extLst>
      <p:ext uri="{BB962C8B-B14F-4D97-AF65-F5344CB8AC3E}">
        <p14:creationId xmlns:p14="http://schemas.microsoft.com/office/powerpoint/2010/main" val="386308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4C53B-540B-4E7B-A7C7-F5DA87267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Content Placeholder 2">
            <a:extLst>
              <a:ext uri="{FF2B5EF4-FFF2-40B4-BE49-F238E27FC236}">
                <a16:creationId xmlns:a16="http://schemas.microsoft.com/office/drawing/2014/main" id="{A0CA34F0-4941-4E28-9DCD-92742625AC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a:extLst>
              <a:ext uri="{FF2B5EF4-FFF2-40B4-BE49-F238E27FC236}">
                <a16:creationId xmlns:a16="http://schemas.microsoft.com/office/drawing/2014/main" id="{E2355D39-186D-4A7B-A35E-EAF49717FB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E63003-2338-4023-9CD1-4DC658FE060D}"/>
              </a:ext>
            </a:extLst>
          </p:cNvPr>
          <p:cNvSpPr>
            <a:spLocks noGrp="1"/>
          </p:cNvSpPr>
          <p:nvPr>
            <p:ph type="dt" sz="half" idx="10"/>
          </p:nvPr>
        </p:nvSpPr>
        <p:spPr/>
        <p:txBody>
          <a:bodyPr/>
          <a:lstStyle/>
          <a:p>
            <a:fld id="{DCA3CDC4-6E70-484D-AC07-8DE23F931125}" type="datetimeFigureOut">
              <a:rPr lang="fr-FR" smtClean="0"/>
              <a:t>16/07/2022</a:t>
            </a:fld>
            <a:endParaRPr lang="fr-FR"/>
          </a:p>
        </p:txBody>
      </p:sp>
      <p:sp>
        <p:nvSpPr>
          <p:cNvPr id="6" name="Footer Placeholder 5">
            <a:extLst>
              <a:ext uri="{FF2B5EF4-FFF2-40B4-BE49-F238E27FC236}">
                <a16:creationId xmlns:a16="http://schemas.microsoft.com/office/drawing/2014/main" id="{35BFA16D-1CCD-4CEF-B766-274CACB3D3B4}"/>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FCD6EC6B-6DDB-45DF-BF74-128C8FDDB2E5}"/>
              </a:ext>
            </a:extLst>
          </p:cNvPr>
          <p:cNvSpPr>
            <a:spLocks noGrp="1"/>
          </p:cNvSpPr>
          <p:nvPr>
            <p:ph type="sldNum" sz="quarter" idx="12"/>
          </p:nvPr>
        </p:nvSpPr>
        <p:spPr/>
        <p:txBody>
          <a:bodyPr/>
          <a:lstStyle/>
          <a:p>
            <a:fld id="{72195D63-A58F-41ED-A79A-B28636A7591B}" type="slidenum">
              <a:rPr lang="fr-FR" smtClean="0"/>
              <a:t>‹#›</a:t>
            </a:fld>
            <a:endParaRPr lang="fr-FR"/>
          </a:p>
        </p:txBody>
      </p:sp>
    </p:spTree>
    <p:extLst>
      <p:ext uri="{BB962C8B-B14F-4D97-AF65-F5344CB8AC3E}">
        <p14:creationId xmlns:p14="http://schemas.microsoft.com/office/powerpoint/2010/main" val="2834339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38EFF-1FC5-4209-AE7A-BD1BA25F39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Picture Placeholder 2">
            <a:extLst>
              <a:ext uri="{FF2B5EF4-FFF2-40B4-BE49-F238E27FC236}">
                <a16:creationId xmlns:a16="http://schemas.microsoft.com/office/drawing/2014/main" id="{AC8132AD-1D04-48D7-95ED-77396685EB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a:extLst>
              <a:ext uri="{FF2B5EF4-FFF2-40B4-BE49-F238E27FC236}">
                <a16:creationId xmlns:a16="http://schemas.microsoft.com/office/drawing/2014/main" id="{E7A53DA8-FEB8-42CB-9430-8009B10765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040ACE-C15F-4E79-8C11-B9A4F52A9AC5}"/>
              </a:ext>
            </a:extLst>
          </p:cNvPr>
          <p:cNvSpPr>
            <a:spLocks noGrp="1"/>
          </p:cNvSpPr>
          <p:nvPr>
            <p:ph type="dt" sz="half" idx="10"/>
          </p:nvPr>
        </p:nvSpPr>
        <p:spPr/>
        <p:txBody>
          <a:bodyPr/>
          <a:lstStyle/>
          <a:p>
            <a:fld id="{DCA3CDC4-6E70-484D-AC07-8DE23F931125}" type="datetimeFigureOut">
              <a:rPr lang="fr-FR" smtClean="0"/>
              <a:t>16/07/2022</a:t>
            </a:fld>
            <a:endParaRPr lang="fr-FR"/>
          </a:p>
        </p:txBody>
      </p:sp>
      <p:sp>
        <p:nvSpPr>
          <p:cNvPr id="6" name="Footer Placeholder 5">
            <a:extLst>
              <a:ext uri="{FF2B5EF4-FFF2-40B4-BE49-F238E27FC236}">
                <a16:creationId xmlns:a16="http://schemas.microsoft.com/office/drawing/2014/main" id="{2D257A71-7E2A-465D-A2BB-209B743FBC38}"/>
              </a:ext>
            </a:extLst>
          </p:cNvPr>
          <p:cNvSpPr>
            <a:spLocks noGrp="1"/>
          </p:cNvSpPr>
          <p:nvPr>
            <p:ph type="ftr" sz="quarter" idx="11"/>
          </p:nvPr>
        </p:nvSpPr>
        <p:spPr/>
        <p:txBody>
          <a:bodyPr/>
          <a:lstStyle/>
          <a:p>
            <a:endParaRPr lang="fr-FR"/>
          </a:p>
        </p:txBody>
      </p:sp>
      <p:sp>
        <p:nvSpPr>
          <p:cNvPr id="7" name="Slide Number Placeholder 6">
            <a:extLst>
              <a:ext uri="{FF2B5EF4-FFF2-40B4-BE49-F238E27FC236}">
                <a16:creationId xmlns:a16="http://schemas.microsoft.com/office/drawing/2014/main" id="{F515AA2A-80A7-4595-8B2A-FB083F2861F1}"/>
              </a:ext>
            </a:extLst>
          </p:cNvPr>
          <p:cNvSpPr>
            <a:spLocks noGrp="1"/>
          </p:cNvSpPr>
          <p:nvPr>
            <p:ph type="sldNum" sz="quarter" idx="12"/>
          </p:nvPr>
        </p:nvSpPr>
        <p:spPr/>
        <p:txBody>
          <a:bodyPr/>
          <a:lstStyle/>
          <a:p>
            <a:fld id="{72195D63-A58F-41ED-A79A-B28636A7591B}" type="slidenum">
              <a:rPr lang="fr-FR" smtClean="0"/>
              <a:t>‹#›</a:t>
            </a:fld>
            <a:endParaRPr lang="fr-FR"/>
          </a:p>
        </p:txBody>
      </p:sp>
    </p:spTree>
    <p:extLst>
      <p:ext uri="{BB962C8B-B14F-4D97-AF65-F5344CB8AC3E}">
        <p14:creationId xmlns:p14="http://schemas.microsoft.com/office/powerpoint/2010/main" val="1955523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A8B889-B98E-456F-B370-6B6E0EFC93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r-FR"/>
          </a:p>
        </p:txBody>
      </p:sp>
      <p:sp>
        <p:nvSpPr>
          <p:cNvPr id="3" name="Text Placeholder 2">
            <a:extLst>
              <a:ext uri="{FF2B5EF4-FFF2-40B4-BE49-F238E27FC236}">
                <a16:creationId xmlns:a16="http://schemas.microsoft.com/office/drawing/2014/main" id="{66A2CC36-277A-4147-922C-ECF8B60F0A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C013355D-1729-470F-96B0-DD5B0A8ACB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A3CDC4-6E70-484D-AC07-8DE23F931125}" type="datetimeFigureOut">
              <a:rPr lang="fr-FR" smtClean="0"/>
              <a:t>16/07/2022</a:t>
            </a:fld>
            <a:endParaRPr lang="fr-FR"/>
          </a:p>
        </p:txBody>
      </p:sp>
      <p:sp>
        <p:nvSpPr>
          <p:cNvPr id="5" name="Footer Placeholder 4">
            <a:extLst>
              <a:ext uri="{FF2B5EF4-FFF2-40B4-BE49-F238E27FC236}">
                <a16:creationId xmlns:a16="http://schemas.microsoft.com/office/drawing/2014/main" id="{FEFCFAF4-F357-4D88-8B3C-9221B87EAD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a:extLst>
              <a:ext uri="{FF2B5EF4-FFF2-40B4-BE49-F238E27FC236}">
                <a16:creationId xmlns:a16="http://schemas.microsoft.com/office/drawing/2014/main" id="{D92FA475-795F-44F6-8C99-0021AB7D04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195D63-A58F-41ED-A79A-B28636A7591B}" type="slidenum">
              <a:rPr lang="fr-FR" smtClean="0"/>
              <a:t>‹#›</a:t>
            </a:fld>
            <a:endParaRPr lang="fr-FR"/>
          </a:p>
        </p:txBody>
      </p:sp>
    </p:spTree>
    <p:extLst>
      <p:ext uri="{BB962C8B-B14F-4D97-AF65-F5344CB8AC3E}">
        <p14:creationId xmlns:p14="http://schemas.microsoft.com/office/powerpoint/2010/main" val="20695802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figma.com/file/vdWqMnfZGU3R22JnkgP1qd/MUNELAND?node-id=0%3A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wmf"/><Relationship Id="rId7" Type="http://schemas.openxmlformats.org/officeDocument/2006/relationships/image" Target="../media/image5.svg"/><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sv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svg"/><Relationship Id="rId9" Type="http://schemas.openxmlformats.org/officeDocument/2006/relationships/image" Target="../media/image1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F8C5E35-372A-4DF8-A1BF-0E2915D02F0D}"/>
              </a:ext>
            </a:extLst>
          </p:cNvPr>
          <p:cNvSpPr txBox="1"/>
          <p:nvPr/>
        </p:nvSpPr>
        <p:spPr>
          <a:xfrm>
            <a:off x="1376855" y="638531"/>
            <a:ext cx="6096000" cy="646331"/>
          </a:xfrm>
          <a:prstGeom prst="rect">
            <a:avLst/>
          </a:prstGeom>
          <a:noFill/>
        </p:spPr>
        <p:txBody>
          <a:bodyPr wrap="square">
            <a:spAutoFit/>
          </a:bodyPr>
          <a:lstStyle/>
          <a:p>
            <a:r>
              <a:rPr lang="fr-FR" dirty="0"/>
              <a:t>https://www.figma.com/file/vdWqMnfZGU3R22JnkgP1qd/MUNELAND?node-id=0%3A1</a:t>
            </a:r>
          </a:p>
        </p:txBody>
      </p:sp>
      <p:sp>
        <p:nvSpPr>
          <p:cNvPr id="6" name="TextBox 5">
            <a:extLst>
              <a:ext uri="{FF2B5EF4-FFF2-40B4-BE49-F238E27FC236}">
                <a16:creationId xmlns:a16="http://schemas.microsoft.com/office/drawing/2014/main" id="{71ABCE6D-C687-4A26-A559-A51D6FE61A05}"/>
              </a:ext>
            </a:extLst>
          </p:cNvPr>
          <p:cNvSpPr txBox="1"/>
          <p:nvPr/>
        </p:nvSpPr>
        <p:spPr>
          <a:xfrm>
            <a:off x="1292773" y="1944413"/>
            <a:ext cx="6180082" cy="369332"/>
          </a:xfrm>
          <a:prstGeom prst="rect">
            <a:avLst/>
          </a:prstGeom>
          <a:noFill/>
        </p:spPr>
        <p:txBody>
          <a:bodyPr wrap="square" rtlCol="0">
            <a:spAutoFit/>
          </a:bodyPr>
          <a:lstStyle/>
          <a:p>
            <a:r>
              <a:rPr lang="fr-FR" dirty="0">
                <a:hlinkClick r:id="rId2"/>
              </a:rPr>
              <a:t>Go on </a:t>
            </a:r>
            <a:r>
              <a:rPr lang="fr-FR" dirty="0" err="1">
                <a:hlinkClick r:id="rId2"/>
              </a:rPr>
              <a:t>this</a:t>
            </a:r>
            <a:r>
              <a:rPr lang="fr-FR" dirty="0">
                <a:hlinkClick r:id="rId2"/>
              </a:rPr>
              <a:t> URL </a:t>
            </a:r>
            <a:r>
              <a:rPr lang="fr-FR" dirty="0" err="1">
                <a:hlinkClick r:id="rId2"/>
              </a:rPr>
              <a:t>figma</a:t>
            </a:r>
            <a:r>
              <a:rPr lang="fr-FR" dirty="0">
                <a:hlinkClick r:id="rId2"/>
              </a:rPr>
              <a:t> to </a:t>
            </a:r>
            <a:r>
              <a:rPr lang="fr-FR" dirty="0" err="1">
                <a:hlinkClick r:id="rId2"/>
              </a:rPr>
              <a:t>see</a:t>
            </a:r>
            <a:r>
              <a:rPr lang="fr-FR" dirty="0">
                <a:hlinkClick r:id="rId2"/>
              </a:rPr>
              <a:t> the </a:t>
            </a:r>
            <a:r>
              <a:rPr lang="fr-FR" dirty="0" err="1">
                <a:hlinkClick r:id="rId2"/>
              </a:rPr>
              <a:t>project</a:t>
            </a:r>
            <a:r>
              <a:rPr lang="fr-FR" dirty="0">
                <a:hlinkClick r:id="rId2"/>
              </a:rPr>
              <a:t> </a:t>
            </a:r>
            <a:r>
              <a:rPr lang="fr-FR" dirty="0" err="1">
                <a:hlinkClick r:id="rId2"/>
              </a:rPr>
              <a:t>explained</a:t>
            </a:r>
            <a:endParaRPr lang="fr-FR" dirty="0"/>
          </a:p>
        </p:txBody>
      </p:sp>
      <p:sp>
        <p:nvSpPr>
          <p:cNvPr id="7" name="TextBox 6">
            <a:extLst>
              <a:ext uri="{FF2B5EF4-FFF2-40B4-BE49-F238E27FC236}">
                <a16:creationId xmlns:a16="http://schemas.microsoft.com/office/drawing/2014/main" id="{7B84747D-9F6D-4A75-914E-DDE7431AC4B3}"/>
              </a:ext>
            </a:extLst>
          </p:cNvPr>
          <p:cNvSpPr txBox="1"/>
          <p:nvPr/>
        </p:nvSpPr>
        <p:spPr>
          <a:xfrm>
            <a:off x="1460937" y="3409138"/>
            <a:ext cx="6978869" cy="646331"/>
          </a:xfrm>
          <a:prstGeom prst="rect">
            <a:avLst/>
          </a:prstGeom>
          <a:noFill/>
        </p:spPr>
        <p:txBody>
          <a:bodyPr wrap="square" rtlCol="0">
            <a:spAutoFit/>
          </a:bodyPr>
          <a:lstStyle/>
          <a:p>
            <a:r>
              <a:rPr lang="fr-FR" dirty="0"/>
              <a:t>The </a:t>
            </a:r>
            <a:r>
              <a:rPr lang="fr-FR" dirty="0" err="1"/>
              <a:t>two</a:t>
            </a:r>
            <a:r>
              <a:rPr lang="fr-FR" dirty="0"/>
              <a:t> slides here </a:t>
            </a:r>
            <a:r>
              <a:rPr lang="fr-FR" dirty="0" err="1"/>
              <a:t>will</a:t>
            </a:r>
            <a:r>
              <a:rPr lang="fr-FR" dirty="0"/>
              <a:t> </a:t>
            </a:r>
            <a:r>
              <a:rPr lang="fr-FR" dirty="0" err="1"/>
              <a:t>explain</a:t>
            </a:r>
            <a:r>
              <a:rPr lang="fr-FR" dirty="0"/>
              <a:t> </a:t>
            </a:r>
            <a:r>
              <a:rPr lang="fr-FR" dirty="0" err="1"/>
              <a:t>you</a:t>
            </a:r>
            <a:r>
              <a:rPr lang="fr-FR" dirty="0"/>
              <a:t> the insights of the special card design. But go first on the main URL</a:t>
            </a:r>
          </a:p>
        </p:txBody>
      </p:sp>
    </p:spTree>
    <p:extLst>
      <p:ext uri="{BB962C8B-B14F-4D97-AF65-F5344CB8AC3E}">
        <p14:creationId xmlns:p14="http://schemas.microsoft.com/office/powerpoint/2010/main" val="2281565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a:extLst>
              <a:ext uri="{FF2B5EF4-FFF2-40B4-BE49-F238E27FC236}">
                <a16:creationId xmlns:a16="http://schemas.microsoft.com/office/drawing/2014/main" id="{F4701D12-0B84-4961-9D04-AAFB231D695B}"/>
              </a:ext>
            </a:extLst>
          </p:cNvPr>
          <p:cNvGraphicFramePr>
            <a:graphicFrameLocks noChangeAspect="1"/>
          </p:cNvGraphicFramePr>
          <p:nvPr>
            <p:extLst>
              <p:ext uri="{D42A27DB-BD31-4B8C-83A1-F6EECF244321}">
                <p14:modId xmlns:p14="http://schemas.microsoft.com/office/powerpoint/2010/main" val="2697389710"/>
              </p:ext>
            </p:extLst>
          </p:nvPr>
        </p:nvGraphicFramePr>
        <p:xfrm>
          <a:off x="462455" y="163994"/>
          <a:ext cx="10836166" cy="6757067"/>
        </p:xfrm>
        <a:graphic>
          <a:graphicData uri="http://schemas.openxmlformats.org/presentationml/2006/ole">
            <mc:AlternateContent xmlns:mc="http://schemas.openxmlformats.org/markup-compatibility/2006">
              <mc:Choice xmlns:v="urn:schemas-microsoft-com:vml" Requires="v">
                <p:oleObj name="Bitmap Image" r:id="rId2" imgW="6089760" imgH="3797280" progId="PBrush">
                  <p:embed/>
                </p:oleObj>
              </mc:Choice>
              <mc:Fallback>
                <p:oleObj name="Bitmap Image" r:id="rId2" imgW="6089760" imgH="3797280" progId="PBrush">
                  <p:embed/>
                  <p:pic>
                    <p:nvPicPr>
                      <p:cNvPr id="4" name="Object 3">
                        <a:extLst>
                          <a:ext uri="{FF2B5EF4-FFF2-40B4-BE49-F238E27FC236}">
                            <a16:creationId xmlns:a16="http://schemas.microsoft.com/office/drawing/2014/main" id="{F4701D12-0B84-4961-9D04-AAFB231D695B}"/>
                          </a:ext>
                        </a:extLst>
                      </p:cNvPr>
                      <p:cNvPicPr/>
                      <p:nvPr/>
                    </p:nvPicPr>
                    <p:blipFill>
                      <a:blip r:embed="rId3"/>
                      <a:stretch>
                        <a:fillRect/>
                      </a:stretch>
                    </p:blipFill>
                    <p:spPr>
                      <a:xfrm>
                        <a:off x="462455" y="163994"/>
                        <a:ext cx="10836166" cy="6757067"/>
                      </a:xfrm>
                      <a:prstGeom prst="rect">
                        <a:avLst/>
                      </a:prstGeom>
                    </p:spPr>
                  </p:pic>
                </p:oleObj>
              </mc:Fallback>
            </mc:AlternateContent>
          </a:graphicData>
        </a:graphic>
      </p:graphicFrame>
      <p:sp>
        <p:nvSpPr>
          <p:cNvPr id="6" name="TextBox 5">
            <a:extLst>
              <a:ext uri="{FF2B5EF4-FFF2-40B4-BE49-F238E27FC236}">
                <a16:creationId xmlns:a16="http://schemas.microsoft.com/office/drawing/2014/main" id="{480B9CFB-F8B3-49C6-A88F-6DB362AA8050}"/>
              </a:ext>
            </a:extLst>
          </p:cNvPr>
          <p:cNvSpPr txBox="1"/>
          <p:nvPr/>
        </p:nvSpPr>
        <p:spPr>
          <a:xfrm>
            <a:off x="610650" y="189186"/>
            <a:ext cx="1650125" cy="369332"/>
          </a:xfrm>
          <a:prstGeom prst="rect">
            <a:avLst/>
          </a:prstGeom>
          <a:noFill/>
        </p:spPr>
        <p:txBody>
          <a:bodyPr wrap="square" rtlCol="0">
            <a:spAutoFit/>
          </a:bodyPr>
          <a:lstStyle/>
          <a:p>
            <a:r>
              <a:rPr lang="fr-FR" dirty="0" err="1"/>
              <a:t>My</a:t>
            </a:r>
            <a:r>
              <a:rPr lang="fr-FR" dirty="0"/>
              <a:t> profile</a:t>
            </a:r>
          </a:p>
        </p:txBody>
      </p:sp>
      <p:pic>
        <p:nvPicPr>
          <p:cNvPr id="7" name="Graphic 6" descr="Packing Box Open outline">
            <a:extLst>
              <a:ext uri="{FF2B5EF4-FFF2-40B4-BE49-F238E27FC236}">
                <a16:creationId xmlns:a16="http://schemas.microsoft.com/office/drawing/2014/main" id="{DF3178BA-CC6C-4E68-A2BF-178BE5C4DCB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93379" y="2088932"/>
            <a:ext cx="457200" cy="457200"/>
          </a:xfrm>
          <a:prstGeom prst="rect">
            <a:avLst/>
          </a:prstGeom>
        </p:spPr>
      </p:pic>
      <p:sp>
        <p:nvSpPr>
          <p:cNvPr id="8" name="TextBox 7">
            <a:extLst>
              <a:ext uri="{FF2B5EF4-FFF2-40B4-BE49-F238E27FC236}">
                <a16:creationId xmlns:a16="http://schemas.microsoft.com/office/drawing/2014/main" id="{2D6856D8-FE4C-45CF-857B-92DC864352D7}"/>
              </a:ext>
            </a:extLst>
          </p:cNvPr>
          <p:cNvSpPr txBox="1"/>
          <p:nvPr/>
        </p:nvSpPr>
        <p:spPr>
          <a:xfrm>
            <a:off x="5203670" y="347522"/>
            <a:ext cx="6525875" cy="369332"/>
          </a:xfrm>
          <a:prstGeom prst="rect">
            <a:avLst/>
          </a:prstGeom>
          <a:noFill/>
        </p:spPr>
        <p:txBody>
          <a:bodyPr wrap="square" rtlCol="0">
            <a:spAutoFit/>
          </a:bodyPr>
          <a:lstStyle/>
          <a:p>
            <a:r>
              <a:rPr lang="fr-FR" dirty="0">
                <a:solidFill>
                  <a:schemeClr val="bg2">
                    <a:lumMod val="75000"/>
                  </a:schemeClr>
                </a:solidFill>
              </a:rPr>
              <a:t>Put your Special Card into practice right here. Prepare to impress…</a:t>
            </a:r>
          </a:p>
        </p:txBody>
      </p:sp>
      <p:graphicFrame>
        <p:nvGraphicFramePr>
          <p:cNvPr id="11" name="Table 6">
            <a:extLst>
              <a:ext uri="{FF2B5EF4-FFF2-40B4-BE49-F238E27FC236}">
                <a16:creationId xmlns:a16="http://schemas.microsoft.com/office/drawing/2014/main" id="{4DB2ED24-2977-4044-B2DC-A82DE459C4F7}"/>
              </a:ext>
            </a:extLst>
          </p:cNvPr>
          <p:cNvGraphicFramePr>
            <a:graphicFrameLocks noGrp="1"/>
          </p:cNvGraphicFramePr>
          <p:nvPr>
            <p:extLst>
              <p:ext uri="{D42A27DB-BD31-4B8C-83A1-F6EECF244321}">
                <p14:modId xmlns:p14="http://schemas.microsoft.com/office/powerpoint/2010/main" val="1456753796"/>
              </p:ext>
            </p:extLst>
          </p:nvPr>
        </p:nvGraphicFramePr>
        <p:xfrm>
          <a:off x="3388076" y="1068763"/>
          <a:ext cx="4206155" cy="4911623"/>
        </p:xfrm>
        <a:graphic>
          <a:graphicData uri="http://schemas.openxmlformats.org/drawingml/2006/table">
            <a:tbl>
              <a:tblPr firstRow="1" bandRow="1">
                <a:tableStyleId>{5C22544A-7EE6-4342-B048-85BDC9FD1C3A}</a:tableStyleId>
              </a:tblPr>
              <a:tblGrid>
                <a:gridCol w="4206155">
                  <a:extLst>
                    <a:ext uri="{9D8B030D-6E8A-4147-A177-3AD203B41FA5}">
                      <a16:colId xmlns:a16="http://schemas.microsoft.com/office/drawing/2014/main" val="1003805524"/>
                    </a:ext>
                  </a:extLst>
                </a:gridCol>
              </a:tblGrid>
              <a:tr h="3289737">
                <a:tc>
                  <a:txBody>
                    <a:bodyPr/>
                    <a:lstStyle/>
                    <a:p>
                      <a:r>
                        <a:rPr lang="fr-FR" dirty="0"/>
                        <a:t>             </a:t>
                      </a:r>
                    </a:p>
                    <a:p>
                      <a:endParaRPr lang="fr-FR" dirty="0"/>
                    </a:p>
                    <a:p>
                      <a:endParaRPr lang="fr-FR" sz="4000" dirty="0"/>
                    </a:p>
                    <a:p>
                      <a:r>
                        <a:rPr lang="fr-FR" sz="4000" dirty="0"/>
                        <a:t>       Your Joker</a:t>
                      </a:r>
                    </a:p>
                  </a:txBody>
                  <a:tcPr>
                    <a:solidFill>
                      <a:srgbClr val="7030A0"/>
                    </a:solidFill>
                  </a:tcPr>
                </a:tc>
                <a:extLst>
                  <a:ext uri="{0D108BD9-81ED-4DB2-BD59-A6C34878D82A}">
                    <a16:rowId xmlns:a16="http://schemas.microsoft.com/office/drawing/2014/main" val="4216672204"/>
                  </a:ext>
                </a:extLst>
              </a:tr>
              <a:tr h="1621886">
                <a:tc>
                  <a:txBody>
                    <a:bodyPr/>
                    <a:lstStyle/>
                    <a:p>
                      <a:r>
                        <a:rPr lang="fr-FR" dirty="0"/>
                        <a:t>Use </a:t>
                      </a:r>
                      <a:r>
                        <a:rPr lang="fr-FR" dirty="0" err="1"/>
                        <a:t>this</a:t>
                      </a:r>
                      <a:r>
                        <a:rPr lang="fr-FR" dirty="0"/>
                        <a:t> card </a:t>
                      </a:r>
                      <a:r>
                        <a:rPr lang="fr-FR" dirty="0" err="1"/>
                        <a:t>only</a:t>
                      </a:r>
                      <a:r>
                        <a:rPr lang="fr-FR" dirty="0"/>
                        <a:t> </a:t>
                      </a:r>
                      <a:r>
                        <a:rPr lang="fr-FR" dirty="0" err="1"/>
                        <a:t>when</a:t>
                      </a:r>
                      <a:r>
                        <a:rPr lang="fr-FR" dirty="0"/>
                        <a:t> </a:t>
                      </a:r>
                      <a:r>
                        <a:rPr lang="fr-FR" dirty="0" err="1"/>
                        <a:t>you</a:t>
                      </a:r>
                      <a:r>
                        <a:rPr lang="fr-FR" dirty="0"/>
                        <a:t> </a:t>
                      </a:r>
                      <a:r>
                        <a:rPr lang="fr-FR" dirty="0" err="1"/>
                        <a:t>want</a:t>
                      </a:r>
                      <a:r>
                        <a:rPr lang="fr-FR" dirty="0"/>
                        <a:t> to send a </a:t>
                      </a:r>
                      <a:r>
                        <a:rPr lang="fr-FR" dirty="0" err="1"/>
                        <a:t>specific</a:t>
                      </a:r>
                      <a:r>
                        <a:rPr lang="fr-FR" dirty="0"/>
                        <a:t> scope to your main contact. </a:t>
                      </a:r>
                    </a:p>
                    <a:p>
                      <a:r>
                        <a:rPr lang="en-US" dirty="0"/>
                        <a:t>Click on "+" to fill it out before sending.</a:t>
                      </a:r>
                      <a:endParaRPr lang="fr-FR" dirty="0"/>
                    </a:p>
                  </a:txBody>
                  <a:tcPr>
                    <a:solidFill>
                      <a:schemeClr val="bg1">
                        <a:lumMod val="95000"/>
                      </a:schemeClr>
                    </a:solidFill>
                  </a:tcPr>
                </a:tc>
                <a:extLst>
                  <a:ext uri="{0D108BD9-81ED-4DB2-BD59-A6C34878D82A}">
                    <a16:rowId xmlns:a16="http://schemas.microsoft.com/office/drawing/2014/main" val="3587162973"/>
                  </a:ext>
                </a:extLst>
              </a:tr>
            </a:tbl>
          </a:graphicData>
        </a:graphic>
      </p:graphicFrame>
      <p:pic>
        <p:nvPicPr>
          <p:cNvPr id="12" name="Graphic 11" descr="Badge Follow outline">
            <a:extLst>
              <a:ext uri="{FF2B5EF4-FFF2-40B4-BE49-F238E27FC236}">
                <a16:creationId xmlns:a16="http://schemas.microsoft.com/office/drawing/2014/main" id="{D3C20916-2CDD-43D7-8A16-7D09465C385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004640" y="1068763"/>
            <a:ext cx="589591" cy="589591"/>
          </a:xfrm>
          <a:prstGeom prst="rect">
            <a:avLst/>
          </a:prstGeom>
        </p:spPr>
      </p:pic>
      <p:cxnSp>
        <p:nvCxnSpPr>
          <p:cNvPr id="14" name="Straight Arrow Connector 13">
            <a:extLst>
              <a:ext uri="{FF2B5EF4-FFF2-40B4-BE49-F238E27FC236}">
                <a16:creationId xmlns:a16="http://schemas.microsoft.com/office/drawing/2014/main" id="{70032FB9-D55F-4AB1-B245-F172F894834E}"/>
              </a:ext>
            </a:extLst>
          </p:cNvPr>
          <p:cNvCxnSpPr>
            <a:cxnSpLocks/>
          </p:cNvCxnSpPr>
          <p:nvPr/>
        </p:nvCxnSpPr>
        <p:spPr>
          <a:xfrm flipH="1" flipV="1">
            <a:off x="7594232" y="1513490"/>
            <a:ext cx="4871037" cy="9459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2D24068E-B50F-4DB2-AF73-A5DBEF760347}"/>
              </a:ext>
            </a:extLst>
          </p:cNvPr>
          <p:cNvSpPr txBox="1"/>
          <p:nvPr/>
        </p:nvSpPr>
        <p:spPr>
          <a:xfrm>
            <a:off x="12465269" y="2504755"/>
            <a:ext cx="1839310" cy="2031325"/>
          </a:xfrm>
          <a:prstGeom prst="rect">
            <a:avLst/>
          </a:prstGeom>
          <a:noFill/>
        </p:spPr>
        <p:txBody>
          <a:bodyPr wrap="square" rtlCol="0">
            <a:spAutoFit/>
          </a:bodyPr>
          <a:lstStyle/>
          <a:p>
            <a:r>
              <a:rPr lang="fr-FR" dirty="0"/>
              <a:t>The </a:t>
            </a:r>
            <a:r>
              <a:rPr lang="fr-FR" dirty="0" err="1"/>
              <a:t>freelancer</a:t>
            </a:r>
            <a:r>
              <a:rPr lang="fr-FR" dirty="0"/>
              <a:t> must click here in </a:t>
            </a:r>
            <a:r>
              <a:rPr lang="fr-FR" dirty="0" err="1"/>
              <a:t>order</a:t>
            </a:r>
            <a:r>
              <a:rPr lang="fr-FR" dirty="0"/>
              <a:t> to </a:t>
            </a:r>
            <a:r>
              <a:rPr lang="fr-FR" dirty="0" err="1"/>
              <a:t>fill</a:t>
            </a:r>
            <a:r>
              <a:rPr lang="fr-FR" dirty="0"/>
              <a:t> it out </a:t>
            </a:r>
            <a:r>
              <a:rPr lang="fr-FR" dirty="0" err="1"/>
              <a:t>before</a:t>
            </a:r>
            <a:r>
              <a:rPr lang="fr-FR" dirty="0"/>
              <a:t> </a:t>
            </a:r>
            <a:r>
              <a:rPr lang="fr-FR" dirty="0" err="1"/>
              <a:t>sending</a:t>
            </a:r>
            <a:r>
              <a:rPr lang="fr-FR" dirty="0"/>
              <a:t> to </a:t>
            </a:r>
            <a:r>
              <a:rPr lang="fr-FR" dirty="0" err="1"/>
              <a:t>his</a:t>
            </a:r>
            <a:r>
              <a:rPr lang="fr-FR" dirty="0"/>
              <a:t> client. </a:t>
            </a:r>
            <a:r>
              <a:rPr lang="fr-FR" dirty="0" err="1"/>
              <a:t>See</a:t>
            </a:r>
            <a:r>
              <a:rPr lang="fr-FR" dirty="0"/>
              <a:t> the </a:t>
            </a:r>
            <a:r>
              <a:rPr lang="fr-FR" dirty="0" err="1"/>
              <a:t>next</a:t>
            </a:r>
            <a:r>
              <a:rPr lang="fr-FR" dirty="0"/>
              <a:t> screen </a:t>
            </a:r>
            <a:r>
              <a:rPr lang="fr-FR" dirty="0" err="1"/>
              <a:t>below</a:t>
            </a:r>
            <a:r>
              <a:rPr lang="fr-FR" dirty="0"/>
              <a:t>.</a:t>
            </a:r>
          </a:p>
        </p:txBody>
      </p:sp>
    </p:spTree>
    <p:extLst>
      <p:ext uri="{BB962C8B-B14F-4D97-AF65-F5344CB8AC3E}">
        <p14:creationId xmlns:p14="http://schemas.microsoft.com/office/powerpoint/2010/main" val="1381626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CE4D56D0-BBAA-4C89-B79F-27A369BD57A8}"/>
              </a:ext>
            </a:extLst>
          </p:cNvPr>
          <p:cNvSpPr/>
          <p:nvPr/>
        </p:nvSpPr>
        <p:spPr>
          <a:xfrm>
            <a:off x="451945" y="0"/>
            <a:ext cx="11740055" cy="692347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3" name="Picture 12">
            <a:extLst>
              <a:ext uri="{FF2B5EF4-FFF2-40B4-BE49-F238E27FC236}">
                <a16:creationId xmlns:a16="http://schemas.microsoft.com/office/drawing/2014/main" id="{67DF514D-8F62-41D3-84C4-7CC74A286EC9}"/>
              </a:ext>
            </a:extLst>
          </p:cNvPr>
          <p:cNvPicPr>
            <a:picLocks noChangeAspect="1"/>
          </p:cNvPicPr>
          <p:nvPr/>
        </p:nvPicPr>
        <p:blipFill>
          <a:blip r:embed="rId2"/>
          <a:stretch>
            <a:fillRect/>
          </a:stretch>
        </p:blipFill>
        <p:spPr>
          <a:xfrm>
            <a:off x="2692523" y="6077780"/>
            <a:ext cx="4107670" cy="845697"/>
          </a:xfrm>
          <a:prstGeom prst="rect">
            <a:avLst/>
          </a:prstGeom>
        </p:spPr>
      </p:pic>
      <p:sp>
        <p:nvSpPr>
          <p:cNvPr id="15" name="TextBox 14">
            <a:extLst>
              <a:ext uri="{FF2B5EF4-FFF2-40B4-BE49-F238E27FC236}">
                <a16:creationId xmlns:a16="http://schemas.microsoft.com/office/drawing/2014/main" id="{432C4077-FEAA-480A-BCC1-E31FFD6FF58F}"/>
              </a:ext>
            </a:extLst>
          </p:cNvPr>
          <p:cNvSpPr txBox="1"/>
          <p:nvPr/>
        </p:nvSpPr>
        <p:spPr>
          <a:xfrm>
            <a:off x="715655" y="130830"/>
            <a:ext cx="3026598" cy="369332"/>
          </a:xfrm>
          <a:prstGeom prst="rect">
            <a:avLst/>
          </a:prstGeom>
          <a:noFill/>
        </p:spPr>
        <p:txBody>
          <a:bodyPr wrap="none" rtlCol="0">
            <a:spAutoFit/>
          </a:bodyPr>
          <a:lstStyle/>
          <a:p>
            <a:r>
              <a:rPr lang="fr-FR" dirty="0"/>
              <a:t>*1. </a:t>
            </a:r>
            <a:r>
              <a:rPr lang="fr-FR" dirty="0" err="1"/>
              <a:t>Give</a:t>
            </a:r>
            <a:r>
              <a:rPr lang="fr-FR" dirty="0"/>
              <a:t> a </a:t>
            </a:r>
            <a:r>
              <a:rPr lang="fr-FR" dirty="0" err="1"/>
              <a:t>name</a:t>
            </a:r>
            <a:r>
              <a:rPr lang="fr-FR" dirty="0"/>
              <a:t> to the </a:t>
            </a:r>
            <a:r>
              <a:rPr lang="fr-FR" dirty="0" err="1"/>
              <a:t>project</a:t>
            </a:r>
            <a:endParaRPr lang="fr-FR" dirty="0"/>
          </a:p>
        </p:txBody>
      </p:sp>
      <p:graphicFrame>
        <p:nvGraphicFramePr>
          <p:cNvPr id="16" name="Table 16">
            <a:extLst>
              <a:ext uri="{FF2B5EF4-FFF2-40B4-BE49-F238E27FC236}">
                <a16:creationId xmlns:a16="http://schemas.microsoft.com/office/drawing/2014/main" id="{59AB1A83-DCA0-45AD-B911-1A824AC0605A}"/>
              </a:ext>
            </a:extLst>
          </p:cNvPr>
          <p:cNvGraphicFramePr>
            <a:graphicFrameLocks noGrp="1"/>
          </p:cNvGraphicFramePr>
          <p:nvPr>
            <p:extLst>
              <p:ext uri="{D42A27DB-BD31-4B8C-83A1-F6EECF244321}">
                <p14:modId xmlns:p14="http://schemas.microsoft.com/office/powerpoint/2010/main" val="1476029965"/>
              </p:ext>
            </p:extLst>
          </p:nvPr>
        </p:nvGraphicFramePr>
        <p:xfrm>
          <a:off x="6653049" y="61905"/>
          <a:ext cx="5181600" cy="520555"/>
        </p:xfrm>
        <a:graphic>
          <a:graphicData uri="http://schemas.openxmlformats.org/drawingml/2006/table">
            <a:tbl>
              <a:tblPr firstRow="1" bandRow="1">
                <a:tableStyleId>{5C22544A-7EE6-4342-B048-85BDC9FD1C3A}</a:tableStyleId>
              </a:tblPr>
              <a:tblGrid>
                <a:gridCol w="5181600">
                  <a:extLst>
                    <a:ext uri="{9D8B030D-6E8A-4147-A177-3AD203B41FA5}">
                      <a16:colId xmlns:a16="http://schemas.microsoft.com/office/drawing/2014/main" val="4235013874"/>
                    </a:ext>
                  </a:extLst>
                </a:gridCol>
              </a:tblGrid>
              <a:tr h="520555">
                <a:tc>
                  <a:txBody>
                    <a:bodyPr/>
                    <a:lstStyle/>
                    <a:p>
                      <a:endParaRPr lang="fr-FR" dirty="0"/>
                    </a:p>
                  </a:txBody>
                  <a:tcPr>
                    <a:solidFill>
                      <a:schemeClr val="bg1">
                        <a:lumMod val="95000"/>
                      </a:schemeClr>
                    </a:solidFill>
                  </a:tcPr>
                </a:tc>
                <a:extLst>
                  <a:ext uri="{0D108BD9-81ED-4DB2-BD59-A6C34878D82A}">
                    <a16:rowId xmlns:a16="http://schemas.microsoft.com/office/drawing/2014/main" val="3365790609"/>
                  </a:ext>
                </a:extLst>
              </a:tr>
            </a:tbl>
          </a:graphicData>
        </a:graphic>
      </p:graphicFrame>
      <p:sp>
        <p:nvSpPr>
          <p:cNvPr id="17" name="TextBox 16">
            <a:extLst>
              <a:ext uri="{FF2B5EF4-FFF2-40B4-BE49-F238E27FC236}">
                <a16:creationId xmlns:a16="http://schemas.microsoft.com/office/drawing/2014/main" id="{AE39B42B-A142-48F0-84EE-A5077439D82A}"/>
              </a:ext>
            </a:extLst>
          </p:cNvPr>
          <p:cNvSpPr txBox="1"/>
          <p:nvPr/>
        </p:nvSpPr>
        <p:spPr>
          <a:xfrm>
            <a:off x="715655" y="780220"/>
            <a:ext cx="527709" cy="369332"/>
          </a:xfrm>
          <a:prstGeom prst="rect">
            <a:avLst/>
          </a:prstGeom>
          <a:noFill/>
        </p:spPr>
        <p:txBody>
          <a:bodyPr wrap="none" rtlCol="0">
            <a:spAutoFit/>
          </a:bodyPr>
          <a:lstStyle/>
          <a:p>
            <a:r>
              <a:rPr lang="fr-FR" dirty="0"/>
              <a:t>*2. </a:t>
            </a:r>
          </a:p>
        </p:txBody>
      </p:sp>
      <p:graphicFrame>
        <p:nvGraphicFramePr>
          <p:cNvPr id="18" name="Table 16">
            <a:extLst>
              <a:ext uri="{FF2B5EF4-FFF2-40B4-BE49-F238E27FC236}">
                <a16:creationId xmlns:a16="http://schemas.microsoft.com/office/drawing/2014/main" id="{D059EDE4-6AA5-4854-AD36-B6186501D1CA}"/>
              </a:ext>
            </a:extLst>
          </p:cNvPr>
          <p:cNvGraphicFramePr>
            <a:graphicFrameLocks noGrp="1"/>
          </p:cNvGraphicFramePr>
          <p:nvPr>
            <p:extLst>
              <p:ext uri="{D42A27DB-BD31-4B8C-83A1-F6EECF244321}">
                <p14:modId xmlns:p14="http://schemas.microsoft.com/office/powerpoint/2010/main" val="3579291637"/>
              </p:ext>
            </p:extLst>
          </p:nvPr>
        </p:nvGraphicFramePr>
        <p:xfrm>
          <a:off x="6653049" y="693462"/>
          <a:ext cx="5181600" cy="520555"/>
        </p:xfrm>
        <a:graphic>
          <a:graphicData uri="http://schemas.openxmlformats.org/drawingml/2006/table">
            <a:tbl>
              <a:tblPr firstRow="1" bandRow="1">
                <a:tableStyleId>{5C22544A-7EE6-4342-B048-85BDC9FD1C3A}</a:tableStyleId>
              </a:tblPr>
              <a:tblGrid>
                <a:gridCol w="5181600">
                  <a:extLst>
                    <a:ext uri="{9D8B030D-6E8A-4147-A177-3AD203B41FA5}">
                      <a16:colId xmlns:a16="http://schemas.microsoft.com/office/drawing/2014/main" val="4235013874"/>
                    </a:ext>
                  </a:extLst>
                </a:gridCol>
              </a:tblGrid>
              <a:tr h="520555">
                <a:tc>
                  <a:txBody>
                    <a:bodyPr/>
                    <a:lstStyle/>
                    <a:p>
                      <a:endParaRPr lang="fr-FR" dirty="0"/>
                    </a:p>
                  </a:txBody>
                  <a:tcPr>
                    <a:solidFill>
                      <a:schemeClr val="bg1">
                        <a:lumMod val="95000"/>
                      </a:schemeClr>
                    </a:solidFill>
                  </a:tcPr>
                </a:tc>
                <a:extLst>
                  <a:ext uri="{0D108BD9-81ED-4DB2-BD59-A6C34878D82A}">
                    <a16:rowId xmlns:a16="http://schemas.microsoft.com/office/drawing/2014/main" val="3365790609"/>
                  </a:ext>
                </a:extLst>
              </a:tr>
            </a:tbl>
          </a:graphicData>
        </a:graphic>
      </p:graphicFrame>
      <p:sp>
        <p:nvSpPr>
          <p:cNvPr id="19" name="TextBox 18">
            <a:extLst>
              <a:ext uri="{FF2B5EF4-FFF2-40B4-BE49-F238E27FC236}">
                <a16:creationId xmlns:a16="http://schemas.microsoft.com/office/drawing/2014/main" id="{09E66FE2-E226-48FC-9E6E-F192A2984DA0}"/>
              </a:ext>
            </a:extLst>
          </p:cNvPr>
          <p:cNvSpPr txBox="1"/>
          <p:nvPr/>
        </p:nvSpPr>
        <p:spPr>
          <a:xfrm>
            <a:off x="715655" y="1278603"/>
            <a:ext cx="3432222" cy="369332"/>
          </a:xfrm>
          <a:prstGeom prst="rect">
            <a:avLst/>
          </a:prstGeom>
          <a:noFill/>
        </p:spPr>
        <p:txBody>
          <a:bodyPr wrap="none" rtlCol="0">
            <a:spAutoFit/>
          </a:bodyPr>
          <a:lstStyle/>
          <a:p>
            <a:r>
              <a:rPr lang="fr-FR" dirty="0"/>
              <a:t>*3. </a:t>
            </a:r>
            <a:r>
              <a:rPr lang="en-US" dirty="0"/>
              <a:t>Set the expiry date of this offer</a:t>
            </a:r>
            <a:endParaRPr lang="fr-FR" dirty="0"/>
          </a:p>
        </p:txBody>
      </p:sp>
      <p:graphicFrame>
        <p:nvGraphicFramePr>
          <p:cNvPr id="20" name="Table 16">
            <a:extLst>
              <a:ext uri="{FF2B5EF4-FFF2-40B4-BE49-F238E27FC236}">
                <a16:creationId xmlns:a16="http://schemas.microsoft.com/office/drawing/2014/main" id="{6DB9B044-DF11-42A1-A824-B1F98F8AF7AC}"/>
              </a:ext>
            </a:extLst>
          </p:cNvPr>
          <p:cNvGraphicFramePr>
            <a:graphicFrameLocks noGrp="1"/>
          </p:cNvGraphicFramePr>
          <p:nvPr>
            <p:extLst>
              <p:ext uri="{D42A27DB-BD31-4B8C-83A1-F6EECF244321}">
                <p14:modId xmlns:p14="http://schemas.microsoft.com/office/powerpoint/2010/main" val="1322281672"/>
              </p:ext>
            </p:extLst>
          </p:nvPr>
        </p:nvGraphicFramePr>
        <p:xfrm>
          <a:off x="6653049" y="1323070"/>
          <a:ext cx="5181600" cy="520555"/>
        </p:xfrm>
        <a:graphic>
          <a:graphicData uri="http://schemas.openxmlformats.org/drawingml/2006/table">
            <a:tbl>
              <a:tblPr firstRow="1" bandRow="1">
                <a:tableStyleId>{5C22544A-7EE6-4342-B048-85BDC9FD1C3A}</a:tableStyleId>
              </a:tblPr>
              <a:tblGrid>
                <a:gridCol w="5181600">
                  <a:extLst>
                    <a:ext uri="{9D8B030D-6E8A-4147-A177-3AD203B41FA5}">
                      <a16:colId xmlns:a16="http://schemas.microsoft.com/office/drawing/2014/main" val="4235013874"/>
                    </a:ext>
                  </a:extLst>
                </a:gridCol>
              </a:tblGrid>
              <a:tr h="520555">
                <a:tc>
                  <a:txBody>
                    <a:bodyPr/>
                    <a:lstStyle/>
                    <a:p>
                      <a:endParaRPr lang="fr-FR" dirty="0"/>
                    </a:p>
                  </a:txBody>
                  <a:tcPr>
                    <a:solidFill>
                      <a:schemeClr val="bg1">
                        <a:lumMod val="95000"/>
                      </a:schemeClr>
                    </a:solidFill>
                  </a:tcPr>
                </a:tc>
                <a:extLst>
                  <a:ext uri="{0D108BD9-81ED-4DB2-BD59-A6C34878D82A}">
                    <a16:rowId xmlns:a16="http://schemas.microsoft.com/office/drawing/2014/main" val="3365790609"/>
                  </a:ext>
                </a:extLst>
              </a:tr>
            </a:tbl>
          </a:graphicData>
        </a:graphic>
      </p:graphicFrame>
      <p:sp>
        <p:nvSpPr>
          <p:cNvPr id="21" name="TextBox 20">
            <a:extLst>
              <a:ext uri="{FF2B5EF4-FFF2-40B4-BE49-F238E27FC236}">
                <a16:creationId xmlns:a16="http://schemas.microsoft.com/office/drawing/2014/main" id="{2C505151-9B4A-4932-9F46-B8FABF1FD090}"/>
              </a:ext>
            </a:extLst>
          </p:cNvPr>
          <p:cNvSpPr txBox="1"/>
          <p:nvPr/>
        </p:nvSpPr>
        <p:spPr>
          <a:xfrm>
            <a:off x="717559" y="2862688"/>
            <a:ext cx="3971958" cy="646331"/>
          </a:xfrm>
          <a:prstGeom prst="rect">
            <a:avLst/>
          </a:prstGeom>
          <a:noFill/>
        </p:spPr>
        <p:txBody>
          <a:bodyPr wrap="square" rtlCol="0">
            <a:spAutoFit/>
          </a:bodyPr>
          <a:lstStyle/>
          <a:p>
            <a:r>
              <a:rPr lang="fr-FR" dirty="0"/>
              <a:t>*5. </a:t>
            </a:r>
            <a:r>
              <a:rPr lang="en-US" dirty="0"/>
              <a:t>Provide some important details of this scope</a:t>
            </a:r>
            <a:endParaRPr lang="fr-FR" dirty="0"/>
          </a:p>
        </p:txBody>
      </p:sp>
      <p:graphicFrame>
        <p:nvGraphicFramePr>
          <p:cNvPr id="22" name="Table 16">
            <a:extLst>
              <a:ext uri="{FF2B5EF4-FFF2-40B4-BE49-F238E27FC236}">
                <a16:creationId xmlns:a16="http://schemas.microsoft.com/office/drawing/2014/main" id="{B8A97F4A-B91F-49D3-AA8B-C0A84A501B28}"/>
              </a:ext>
            </a:extLst>
          </p:cNvPr>
          <p:cNvGraphicFramePr>
            <a:graphicFrameLocks noGrp="1"/>
          </p:cNvGraphicFramePr>
          <p:nvPr>
            <p:extLst>
              <p:ext uri="{D42A27DB-BD31-4B8C-83A1-F6EECF244321}">
                <p14:modId xmlns:p14="http://schemas.microsoft.com/office/powerpoint/2010/main" val="1356718063"/>
              </p:ext>
            </p:extLst>
          </p:nvPr>
        </p:nvGraphicFramePr>
        <p:xfrm>
          <a:off x="6653049" y="2862689"/>
          <a:ext cx="5181600" cy="1256490"/>
        </p:xfrm>
        <a:graphic>
          <a:graphicData uri="http://schemas.openxmlformats.org/drawingml/2006/table">
            <a:tbl>
              <a:tblPr firstRow="1" bandRow="1">
                <a:tableStyleId>{5C22544A-7EE6-4342-B048-85BDC9FD1C3A}</a:tableStyleId>
              </a:tblPr>
              <a:tblGrid>
                <a:gridCol w="5181600">
                  <a:extLst>
                    <a:ext uri="{9D8B030D-6E8A-4147-A177-3AD203B41FA5}">
                      <a16:colId xmlns:a16="http://schemas.microsoft.com/office/drawing/2014/main" val="4235013874"/>
                    </a:ext>
                  </a:extLst>
                </a:gridCol>
              </a:tblGrid>
              <a:tr h="1256490">
                <a:tc>
                  <a:txBody>
                    <a:bodyPr/>
                    <a:lstStyle/>
                    <a:p>
                      <a:endParaRPr lang="fr-FR" dirty="0"/>
                    </a:p>
                  </a:txBody>
                  <a:tcPr>
                    <a:solidFill>
                      <a:schemeClr val="bg1">
                        <a:lumMod val="95000"/>
                      </a:schemeClr>
                    </a:solidFill>
                  </a:tcPr>
                </a:tc>
                <a:extLst>
                  <a:ext uri="{0D108BD9-81ED-4DB2-BD59-A6C34878D82A}">
                    <a16:rowId xmlns:a16="http://schemas.microsoft.com/office/drawing/2014/main" val="3365790609"/>
                  </a:ext>
                </a:extLst>
              </a:tr>
            </a:tbl>
          </a:graphicData>
        </a:graphic>
      </p:graphicFrame>
      <p:sp>
        <p:nvSpPr>
          <p:cNvPr id="23" name="TextBox 22">
            <a:extLst>
              <a:ext uri="{FF2B5EF4-FFF2-40B4-BE49-F238E27FC236}">
                <a16:creationId xmlns:a16="http://schemas.microsoft.com/office/drawing/2014/main" id="{A393A573-374C-4DAF-97E0-18B2413BE264}"/>
              </a:ext>
            </a:extLst>
          </p:cNvPr>
          <p:cNvSpPr txBox="1"/>
          <p:nvPr/>
        </p:nvSpPr>
        <p:spPr>
          <a:xfrm>
            <a:off x="715655" y="2129322"/>
            <a:ext cx="4569777" cy="369332"/>
          </a:xfrm>
          <a:prstGeom prst="rect">
            <a:avLst/>
          </a:prstGeom>
          <a:noFill/>
        </p:spPr>
        <p:txBody>
          <a:bodyPr wrap="none" rtlCol="0">
            <a:spAutoFit/>
          </a:bodyPr>
          <a:lstStyle/>
          <a:p>
            <a:r>
              <a:rPr lang="fr-FR" dirty="0"/>
              <a:t>*4. </a:t>
            </a:r>
            <a:r>
              <a:rPr lang="en-US" dirty="0"/>
              <a:t>Set the overall cost that you both agree on </a:t>
            </a:r>
          </a:p>
        </p:txBody>
      </p:sp>
      <p:graphicFrame>
        <p:nvGraphicFramePr>
          <p:cNvPr id="24" name="Table 16">
            <a:extLst>
              <a:ext uri="{FF2B5EF4-FFF2-40B4-BE49-F238E27FC236}">
                <a16:creationId xmlns:a16="http://schemas.microsoft.com/office/drawing/2014/main" id="{0DF06B82-447D-45C3-AA62-0ED98F0F00BF}"/>
              </a:ext>
            </a:extLst>
          </p:cNvPr>
          <p:cNvGraphicFramePr>
            <a:graphicFrameLocks noGrp="1"/>
          </p:cNvGraphicFramePr>
          <p:nvPr>
            <p:extLst>
              <p:ext uri="{D42A27DB-BD31-4B8C-83A1-F6EECF244321}">
                <p14:modId xmlns:p14="http://schemas.microsoft.com/office/powerpoint/2010/main" val="1173766210"/>
              </p:ext>
            </p:extLst>
          </p:nvPr>
        </p:nvGraphicFramePr>
        <p:xfrm>
          <a:off x="6653049" y="2070708"/>
          <a:ext cx="5181600" cy="520555"/>
        </p:xfrm>
        <a:graphic>
          <a:graphicData uri="http://schemas.openxmlformats.org/drawingml/2006/table">
            <a:tbl>
              <a:tblPr firstRow="1" bandRow="1">
                <a:tableStyleId>{5C22544A-7EE6-4342-B048-85BDC9FD1C3A}</a:tableStyleId>
              </a:tblPr>
              <a:tblGrid>
                <a:gridCol w="5181600">
                  <a:extLst>
                    <a:ext uri="{9D8B030D-6E8A-4147-A177-3AD203B41FA5}">
                      <a16:colId xmlns:a16="http://schemas.microsoft.com/office/drawing/2014/main" val="4235013874"/>
                    </a:ext>
                  </a:extLst>
                </a:gridCol>
              </a:tblGrid>
              <a:tr h="520555">
                <a:tc>
                  <a:txBody>
                    <a:bodyPr/>
                    <a:lstStyle/>
                    <a:p>
                      <a:endParaRPr lang="fr-FR" dirty="0"/>
                    </a:p>
                  </a:txBody>
                  <a:tcPr>
                    <a:solidFill>
                      <a:schemeClr val="bg1">
                        <a:lumMod val="95000"/>
                      </a:schemeClr>
                    </a:solidFill>
                  </a:tcPr>
                </a:tc>
                <a:extLst>
                  <a:ext uri="{0D108BD9-81ED-4DB2-BD59-A6C34878D82A}">
                    <a16:rowId xmlns:a16="http://schemas.microsoft.com/office/drawing/2014/main" val="3365790609"/>
                  </a:ext>
                </a:extLst>
              </a:tr>
            </a:tbl>
          </a:graphicData>
        </a:graphic>
      </p:graphicFrame>
      <p:pic>
        <p:nvPicPr>
          <p:cNvPr id="26" name="Graphic 25" descr="Users outline">
            <a:extLst>
              <a:ext uri="{FF2B5EF4-FFF2-40B4-BE49-F238E27FC236}">
                <a16:creationId xmlns:a16="http://schemas.microsoft.com/office/drawing/2014/main" id="{AD653D11-F37B-440F-BF63-C918995B54D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30011" y="693462"/>
            <a:ext cx="520555" cy="520555"/>
          </a:xfrm>
          <a:prstGeom prst="rect">
            <a:avLst/>
          </a:prstGeom>
        </p:spPr>
      </p:pic>
      <p:sp>
        <p:nvSpPr>
          <p:cNvPr id="28" name="TextBox 27">
            <a:extLst>
              <a:ext uri="{FF2B5EF4-FFF2-40B4-BE49-F238E27FC236}">
                <a16:creationId xmlns:a16="http://schemas.microsoft.com/office/drawing/2014/main" id="{1405AC96-C66D-4647-828B-5AB73078E244}"/>
              </a:ext>
            </a:extLst>
          </p:cNvPr>
          <p:cNvSpPr txBox="1"/>
          <p:nvPr/>
        </p:nvSpPr>
        <p:spPr>
          <a:xfrm>
            <a:off x="1009926" y="780220"/>
            <a:ext cx="5160579" cy="369332"/>
          </a:xfrm>
          <a:prstGeom prst="rect">
            <a:avLst/>
          </a:prstGeom>
          <a:noFill/>
        </p:spPr>
        <p:txBody>
          <a:bodyPr wrap="square">
            <a:spAutoFit/>
          </a:bodyPr>
          <a:lstStyle/>
          <a:p>
            <a:r>
              <a:rPr lang="en-US" dirty="0"/>
              <a:t>Enter the name of the person you are in contact with</a:t>
            </a:r>
            <a:endParaRPr lang="fr-FR" dirty="0"/>
          </a:p>
        </p:txBody>
      </p:sp>
      <p:sp>
        <p:nvSpPr>
          <p:cNvPr id="29" name="Minus Sign 28">
            <a:extLst>
              <a:ext uri="{FF2B5EF4-FFF2-40B4-BE49-F238E27FC236}">
                <a16:creationId xmlns:a16="http://schemas.microsoft.com/office/drawing/2014/main" id="{0FD5A787-D9F7-4FA1-83C0-4B530CE669D8}"/>
              </a:ext>
            </a:extLst>
          </p:cNvPr>
          <p:cNvSpPr/>
          <p:nvPr/>
        </p:nvSpPr>
        <p:spPr>
          <a:xfrm rot="5400000">
            <a:off x="6540347" y="297904"/>
            <a:ext cx="457200" cy="62492"/>
          </a:xfrm>
          <a:prstGeom prst="mathMinus">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0" name="TextBox 29">
            <a:extLst>
              <a:ext uri="{FF2B5EF4-FFF2-40B4-BE49-F238E27FC236}">
                <a16:creationId xmlns:a16="http://schemas.microsoft.com/office/drawing/2014/main" id="{CEC8D212-56B9-42C6-9CF7-1621670D0430}"/>
              </a:ext>
            </a:extLst>
          </p:cNvPr>
          <p:cNvSpPr txBox="1"/>
          <p:nvPr/>
        </p:nvSpPr>
        <p:spPr>
          <a:xfrm>
            <a:off x="817406" y="4689501"/>
            <a:ext cx="5799621" cy="646331"/>
          </a:xfrm>
          <a:prstGeom prst="rect">
            <a:avLst/>
          </a:prstGeom>
          <a:noFill/>
        </p:spPr>
        <p:txBody>
          <a:bodyPr wrap="square" rtlCol="0">
            <a:spAutoFit/>
          </a:bodyPr>
          <a:lstStyle/>
          <a:p>
            <a:r>
              <a:rPr lang="fr-FR" dirty="0"/>
              <a:t>6. </a:t>
            </a:r>
            <a:r>
              <a:rPr lang="en-US" dirty="0"/>
              <a:t>Provide additional details (upload doc, videos, </a:t>
            </a:r>
            <a:r>
              <a:rPr lang="en-US" dirty="0" err="1"/>
              <a:t>pictures,urls</a:t>
            </a:r>
            <a:r>
              <a:rPr lang="en-US" dirty="0"/>
              <a:t>, etc.)</a:t>
            </a:r>
            <a:endParaRPr lang="fr-FR" dirty="0"/>
          </a:p>
        </p:txBody>
      </p:sp>
      <p:graphicFrame>
        <p:nvGraphicFramePr>
          <p:cNvPr id="33" name="Table 16">
            <a:extLst>
              <a:ext uri="{FF2B5EF4-FFF2-40B4-BE49-F238E27FC236}">
                <a16:creationId xmlns:a16="http://schemas.microsoft.com/office/drawing/2014/main" id="{D3DAF858-627C-4FFF-816A-CA0A092EA569}"/>
              </a:ext>
            </a:extLst>
          </p:cNvPr>
          <p:cNvGraphicFramePr>
            <a:graphicFrameLocks noGrp="1"/>
          </p:cNvGraphicFramePr>
          <p:nvPr>
            <p:extLst>
              <p:ext uri="{D42A27DB-BD31-4B8C-83A1-F6EECF244321}">
                <p14:modId xmlns:p14="http://schemas.microsoft.com/office/powerpoint/2010/main" val="1990475544"/>
              </p:ext>
            </p:extLst>
          </p:nvPr>
        </p:nvGraphicFramePr>
        <p:xfrm>
          <a:off x="6617028" y="4390605"/>
          <a:ext cx="5181600" cy="1728219"/>
        </p:xfrm>
        <a:graphic>
          <a:graphicData uri="http://schemas.openxmlformats.org/drawingml/2006/table">
            <a:tbl>
              <a:tblPr firstRow="1" bandRow="1">
                <a:tableStyleId>{5C22544A-7EE6-4342-B048-85BDC9FD1C3A}</a:tableStyleId>
              </a:tblPr>
              <a:tblGrid>
                <a:gridCol w="5181600">
                  <a:extLst>
                    <a:ext uri="{9D8B030D-6E8A-4147-A177-3AD203B41FA5}">
                      <a16:colId xmlns:a16="http://schemas.microsoft.com/office/drawing/2014/main" val="4235013874"/>
                    </a:ext>
                  </a:extLst>
                </a:gridCol>
              </a:tblGrid>
              <a:tr h="1728219">
                <a:tc>
                  <a:txBody>
                    <a:bodyPr/>
                    <a:lstStyle/>
                    <a:p>
                      <a:endParaRPr lang="fr-FR" dirty="0"/>
                    </a:p>
                  </a:txBody>
                  <a:tcPr>
                    <a:solidFill>
                      <a:schemeClr val="bg1">
                        <a:lumMod val="95000"/>
                      </a:schemeClr>
                    </a:solidFill>
                  </a:tcPr>
                </a:tc>
                <a:extLst>
                  <a:ext uri="{0D108BD9-81ED-4DB2-BD59-A6C34878D82A}">
                    <a16:rowId xmlns:a16="http://schemas.microsoft.com/office/drawing/2014/main" val="3365790609"/>
                  </a:ext>
                </a:extLst>
              </a:tr>
            </a:tbl>
          </a:graphicData>
        </a:graphic>
      </p:graphicFrame>
      <p:pic>
        <p:nvPicPr>
          <p:cNvPr id="32" name="Picture 31">
            <a:extLst>
              <a:ext uri="{FF2B5EF4-FFF2-40B4-BE49-F238E27FC236}">
                <a16:creationId xmlns:a16="http://schemas.microsoft.com/office/drawing/2014/main" id="{E2ED97B8-A89C-412E-A9A4-A781039B5CBA}"/>
              </a:ext>
            </a:extLst>
          </p:cNvPr>
          <p:cNvPicPr>
            <a:picLocks noChangeAspect="1"/>
          </p:cNvPicPr>
          <p:nvPr/>
        </p:nvPicPr>
        <p:blipFill>
          <a:blip r:embed="rId5"/>
          <a:stretch>
            <a:fillRect/>
          </a:stretch>
        </p:blipFill>
        <p:spPr>
          <a:xfrm>
            <a:off x="7337261" y="4502200"/>
            <a:ext cx="3892750" cy="1505027"/>
          </a:xfrm>
          <a:prstGeom prst="rect">
            <a:avLst/>
          </a:prstGeom>
        </p:spPr>
      </p:pic>
      <p:pic>
        <p:nvPicPr>
          <p:cNvPr id="35" name="Graphic 34" descr="Clock outline">
            <a:extLst>
              <a:ext uri="{FF2B5EF4-FFF2-40B4-BE49-F238E27FC236}">
                <a16:creationId xmlns:a16="http://schemas.microsoft.com/office/drawing/2014/main" id="{9230D41E-3EC7-42B8-8C6E-9EEE586B1E4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261543" y="1321837"/>
            <a:ext cx="520555" cy="520555"/>
          </a:xfrm>
          <a:prstGeom prst="rect">
            <a:avLst/>
          </a:prstGeom>
        </p:spPr>
      </p:pic>
      <p:sp>
        <p:nvSpPr>
          <p:cNvPr id="38" name="TextBox 37">
            <a:extLst>
              <a:ext uri="{FF2B5EF4-FFF2-40B4-BE49-F238E27FC236}">
                <a16:creationId xmlns:a16="http://schemas.microsoft.com/office/drawing/2014/main" id="{73128C5A-6502-4AF3-BC52-9AAF25442C20}"/>
              </a:ext>
            </a:extLst>
          </p:cNvPr>
          <p:cNvSpPr txBox="1"/>
          <p:nvPr/>
        </p:nvSpPr>
        <p:spPr>
          <a:xfrm>
            <a:off x="-2249214" y="1186270"/>
            <a:ext cx="2145994" cy="4524315"/>
          </a:xfrm>
          <a:prstGeom prst="rect">
            <a:avLst/>
          </a:prstGeom>
          <a:noFill/>
        </p:spPr>
        <p:txBody>
          <a:bodyPr wrap="square" rtlCol="0">
            <a:spAutoFit/>
          </a:bodyPr>
          <a:lstStyle/>
          <a:p>
            <a:r>
              <a:rPr lang="fr-FR" dirty="0"/>
              <a:t>Here are the </a:t>
            </a:r>
            <a:r>
              <a:rPr lang="fr-FR" dirty="0" err="1"/>
              <a:t>fields</a:t>
            </a:r>
            <a:r>
              <a:rPr lang="fr-FR" dirty="0"/>
              <a:t> </a:t>
            </a:r>
            <a:r>
              <a:rPr lang="fr-FR" dirty="0" err="1"/>
              <a:t>we</a:t>
            </a:r>
            <a:r>
              <a:rPr lang="fr-FR" dirty="0"/>
              <a:t> show </a:t>
            </a:r>
            <a:r>
              <a:rPr lang="fr-FR" dirty="0" err="1"/>
              <a:t>when</a:t>
            </a:r>
            <a:r>
              <a:rPr lang="fr-FR" dirty="0"/>
              <a:t> a </a:t>
            </a:r>
            <a:r>
              <a:rPr lang="fr-FR" dirty="0" err="1"/>
              <a:t>freelancer</a:t>
            </a:r>
            <a:r>
              <a:rPr lang="fr-FR" dirty="0"/>
              <a:t> click on « + » to </a:t>
            </a:r>
            <a:r>
              <a:rPr lang="fr-FR" dirty="0" err="1"/>
              <a:t>fill</a:t>
            </a:r>
            <a:r>
              <a:rPr lang="fr-FR" dirty="0"/>
              <a:t> out </a:t>
            </a:r>
            <a:r>
              <a:rPr lang="fr-FR" dirty="0" err="1"/>
              <a:t>his</a:t>
            </a:r>
            <a:r>
              <a:rPr lang="fr-FR" dirty="0"/>
              <a:t> joker card. The « * » </a:t>
            </a:r>
            <a:r>
              <a:rPr lang="fr-FR" dirty="0" err="1"/>
              <a:t>means</a:t>
            </a:r>
            <a:r>
              <a:rPr lang="fr-FR" dirty="0"/>
              <a:t> </a:t>
            </a:r>
            <a:r>
              <a:rPr lang="fr-FR" dirty="0" err="1"/>
              <a:t>that</a:t>
            </a:r>
            <a:r>
              <a:rPr lang="fr-FR" dirty="0"/>
              <a:t> the </a:t>
            </a:r>
            <a:r>
              <a:rPr lang="fr-FR" dirty="0" err="1"/>
              <a:t>field</a:t>
            </a:r>
            <a:r>
              <a:rPr lang="fr-FR" dirty="0"/>
              <a:t> </a:t>
            </a:r>
            <a:r>
              <a:rPr lang="fr-FR" dirty="0" err="1"/>
              <a:t>is</a:t>
            </a:r>
            <a:r>
              <a:rPr lang="fr-FR" dirty="0"/>
              <a:t> </a:t>
            </a:r>
            <a:r>
              <a:rPr lang="fr-FR" dirty="0" err="1"/>
              <a:t>mandatory</a:t>
            </a:r>
            <a:r>
              <a:rPr lang="en-US" dirty="0"/>
              <a:t>. If the freelancer fills in all the required fields, then when he click the "create and submit" button, that card will go to the name of the client he is in contact with</a:t>
            </a:r>
            <a:endParaRPr lang="fr-FR" dirty="0"/>
          </a:p>
          <a:p>
            <a:endParaRPr lang="fr-FR" dirty="0"/>
          </a:p>
        </p:txBody>
      </p:sp>
      <p:pic>
        <p:nvPicPr>
          <p:cNvPr id="40" name="Graphic 39" descr="Dollar outline">
            <a:extLst>
              <a:ext uri="{FF2B5EF4-FFF2-40B4-BE49-F238E27FC236}">
                <a16:creationId xmlns:a16="http://schemas.microsoft.com/office/drawing/2014/main" id="{CDF8E6B6-6E1E-4513-8D0D-246671474B1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1320814" y="2180796"/>
            <a:ext cx="402011" cy="402011"/>
          </a:xfrm>
          <a:prstGeom prst="rect">
            <a:avLst/>
          </a:prstGeom>
        </p:spPr>
      </p:pic>
    </p:spTree>
    <p:extLst>
      <p:ext uri="{BB962C8B-B14F-4D97-AF65-F5344CB8AC3E}">
        <p14:creationId xmlns:p14="http://schemas.microsoft.com/office/powerpoint/2010/main" val="17867322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786</TotalTime>
  <Words>259</Words>
  <Application>Microsoft Office PowerPoint</Application>
  <PresentationFormat>Widescreen</PresentationFormat>
  <Paragraphs>20</Paragraphs>
  <Slides>3</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3</vt:i4>
      </vt:variant>
    </vt:vector>
  </HeadingPairs>
  <TitlesOfParts>
    <vt:vector size="8" baseType="lpstr">
      <vt:lpstr>Arial</vt:lpstr>
      <vt:lpstr>Calibri</vt:lpstr>
      <vt:lpstr>Calibri Light</vt:lpstr>
      <vt:lpstr>Office Theme</vt:lpstr>
      <vt:lpstr>Bitmap Image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Mbenda Nyambot, Gabriel Mikael</dc:creator>
  <cp:lastModifiedBy>Mbenda Nyambot, Gabriel Mikael</cp:lastModifiedBy>
  <cp:revision>2</cp:revision>
  <dcterms:created xsi:type="dcterms:W3CDTF">2022-07-16T21:39:39Z</dcterms:created>
  <dcterms:modified xsi:type="dcterms:W3CDTF">2022-07-17T10:47:17Z</dcterms:modified>
</cp:coreProperties>
</file>