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3FFDF-D19D-4A8E-9339-7F9101122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DF6E0-5EAA-41A9-83C6-AD6C90B3F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6B42-1240-4CCF-8B71-9158478C2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B6A41-FE97-4470-93A6-4B504B1F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0B01-AC69-495A-A1DE-F10DF985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60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6EFF1-4649-4522-8AAF-B9FD5C45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18122-855F-4706-8614-152676FEF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691A0-D3BE-4D0A-BC59-860D214A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09F08-A451-4852-9F15-AEF255D8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B7729-BF94-4308-916E-B615734C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8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8E251-7C64-4F26-9D09-A223E58BE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1D3EA-E3E4-49A1-8368-9FDB10C02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92DB7-ECFF-4569-8CC5-A6D82E54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5E4E-8A78-4743-A52D-88C01910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8761-1B7C-4C27-A7AD-9F33014B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44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03B4-74E6-4FDA-BDC8-C76DBB540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90AD9-AB83-4DCB-AA99-A0E978CF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90FB-9FBD-422D-ACCA-0FDCD636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C057-4B6B-4F43-B815-1D00E800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AED5C-420B-4F43-BD31-E20E7F01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49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B01E-9715-4B8A-9CC0-449C773B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6960-D274-4448-8AD0-0669B864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6FDF-AAD9-4C33-A426-1AF18ED8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AADD9-2B3C-43E7-AF1C-0B36C7D0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997-EA08-40C6-9604-4932566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31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6E42-FFAC-4DC2-BF78-D9C21020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1A43-32BE-4814-84CE-EB34EDCD0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64384-DEFD-49B6-9CEC-191160E10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F2DA9-CE76-4528-83DB-60C7D41A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BFFD1-C5A1-4A46-8EEF-68C09D8E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17CAC-C9E5-4D10-95E0-39E3DCA6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9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5DCC-D38A-4A00-AE36-2B97047B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5CF3-0AF3-472D-B0B8-934642C4B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823A6-5312-4D93-BB3C-451424570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43181-28D8-4C04-BFA8-69597E909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3FAC9-094C-4D7E-BAAE-CF4C7F01B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9101F-DBAF-405E-87EB-90F2C7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B4A56-F01F-4866-86AD-ACF10781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BD5B0-AC62-4A66-9CEC-D7E5D9F5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09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8C32-F3C4-4D97-890D-181467C3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D8FE1-760E-4E50-89B0-1CA1D208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D203B-56B1-4DF1-A976-9F90DEE2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4AB86-E5B3-4E25-8B96-0FBD927B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26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69316-78DD-435C-88AF-4BAC63CE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F6776D-E208-4B3F-AF1F-24FDC1B4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59153-E55C-4657-A778-53040ADF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1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8B3B-8658-40AC-91E3-617E67C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2FB0-FD88-46CD-B6B5-750BEC0A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34005-218C-4EE2-9595-A5C9A6E21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AB0E1-A3E3-4E62-AFA7-2243CE41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C5C2D-437E-409F-B627-A2A3B1A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21D7F-4688-4620-8A9D-1EDC8A54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95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BB75-C24E-4674-AD1B-1F813FB6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FA029-0E2F-48C9-83EB-E7D138CB4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E8133-04A2-4A32-BAF6-CBC94CDAF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E4A54-F817-40BB-9155-E95B3D49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C262-9D2A-49B4-8E19-92B1204C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70B4A-D5FE-4418-B064-55544ACC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86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0671E-F44A-4D88-8E94-6D5FE9E2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2D184-1DA3-4878-A91D-B1304C049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F6A6-033C-4230-A583-4070E71F1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AB0F8-8FB0-4E4A-91C7-9D007E9C6507}" type="datetimeFigureOut">
              <a:rPr lang="fr-FR" smtClean="0"/>
              <a:t>03/08/2022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B72D-3255-44E5-B429-89F4ECFA2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2663D-7E9E-442A-A90B-4C02391ED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C6A2-FA1E-4AD4-BBD2-D8D1EFEB24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61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B7FC63-4140-4587-B5E1-2E95255AA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8" y="583722"/>
            <a:ext cx="9144470" cy="15494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BC0325E-CDDA-4A56-A74B-13FD6C3E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572" y="637611"/>
            <a:ext cx="1257365" cy="5588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DBF206-69A0-4902-B1BB-0631D22F7B13}"/>
              </a:ext>
            </a:extLst>
          </p:cNvPr>
          <p:cNvSpPr txBox="1"/>
          <p:nvPr/>
        </p:nvSpPr>
        <p:spPr>
          <a:xfrm>
            <a:off x="6308144" y="732360"/>
            <a:ext cx="159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Customers</a:t>
            </a:r>
            <a:endParaRPr lang="fr-FR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E3E8AD-3D20-4D33-BDB4-A131857E6744}"/>
              </a:ext>
            </a:extLst>
          </p:cNvPr>
          <p:cNvCxnSpPr>
            <a:cxnSpLocks/>
          </p:cNvCxnSpPr>
          <p:nvPr/>
        </p:nvCxnSpPr>
        <p:spPr>
          <a:xfrm flipH="1">
            <a:off x="7336221" y="1196440"/>
            <a:ext cx="1114096" cy="1073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729CA-7910-4C9F-8D6E-E63DAB78FD9E}"/>
              </a:ext>
            </a:extLst>
          </p:cNvPr>
          <p:cNvCxnSpPr>
            <a:cxnSpLocks/>
          </p:cNvCxnSpPr>
          <p:nvPr/>
        </p:nvCxnSpPr>
        <p:spPr>
          <a:xfrm>
            <a:off x="6815957" y="1196439"/>
            <a:ext cx="593836" cy="107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94062032-7213-4CFF-97CE-8831A4ADB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01284"/>
              </p:ext>
            </p:extLst>
          </p:nvPr>
        </p:nvGraphicFramePr>
        <p:xfrm>
          <a:off x="6308144" y="2487090"/>
          <a:ext cx="25336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5" imgW="2533680" imgH="3638520" progId="PBrush">
                  <p:embed/>
                </p:oleObj>
              </mc:Choice>
              <mc:Fallback>
                <p:oleObj name="Bitmap Image" r:id="rId5" imgW="2533680" imgH="363852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6CB94DE-EBBD-4B2F-B11E-6A11545EAC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8144" y="2487090"/>
                        <a:ext cx="2533650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F780D3-82A2-4D8F-9322-85B02A77A403}"/>
              </a:ext>
            </a:extLst>
          </p:cNvPr>
          <p:cNvCxnSpPr/>
          <p:nvPr/>
        </p:nvCxnSpPr>
        <p:spPr>
          <a:xfrm>
            <a:off x="6308144" y="2270234"/>
            <a:ext cx="253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1AF1E78-53BE-49CD-A3AB-E35776F726F6}"/>
              </a:ext>
            </a:extLst>
          </p:cNvPr>
          <p:cNvSpPr/>
          <p:nvPr/>
        </p:nvSpPr>
        <p:spPr>
          <a:xfrm>
            <a:off x="6308144" y="5665076"/>
            <a:ext cx="2533650" cy="4605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LOG IN </a:t>
            </a:r>
            <a:r>
              <a:rPr lang="fr-FR" sz="2400" dirty="0"/>
              <a:t>&gt;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D22CEF-876E-4B14-9BFB-5613675AA594}"/>
              </a:ext>
            </a:extLst>
          </p:cNvPr>
          <p:cNvSpPr txBox="1"/>
          <p:nvPr/>
        </p:nvSpPr>
        <p:spPr>
          <a:xfrm>
            <a:off x="0" y="3429000"/>
            <a:ext cx="3153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this</a:t>
            </a:r>
            <a:r>
              <a:rPr lang="fr-FR" dirty="0"/>
              <a:t> screen like </a:t>
            </a:r>
            <a:r>
              <a:rPr lang="fr-FR" dirty="0" err="1"/>
              <a:t>this</a:t>
            </a:r>
            <a:r>
              <a:rPr lang="fr-FR" dirty="0"/>
              <a:t> for a </a:t>
            </a:r>
            <a:r>
              <a:rPr lang="fr-FR" dirty="0" err="1"/>
              <a:t>Sign</a:t>
            </a:r>
            <a:r>
              <a:rPr lang="fr-FR" dirty="0"/>
              <a:t>-in for the </a:t>
            </a:r>
            <a:r>
              <a:rPr lang="fr-FR" dirty="0" err="1"/>
              <a:t>both</a:t>
            </a:r>
            <a:r>
              <a:rPr lang="fr-FR" dirty="0"/>
              <a:t> parts.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53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FAB-E879-43AB-B4BA-740F0AE75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Sign</a:t>
            </a:r>
            <a:r>
              <a:rPr lang="fr-FR" dirty="0"/>
              <a:t>-in (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Customers</a:t>
            </a:r>
            <a:r>
              <a:rPr lang="fr-FR" dirty="0"/>
              <a:t> and </a:t>
            </a:r>
            <a:r>
              <a:rPr lang="fr-FR" dirty="0" err="1"/>
              <a:t>Freelancers</a:t>
            </a:r>
            <a:r>
              <a:rPr lang="fr-FR" dirty="0"/>
              <a:t>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676C62-F804-4277-9F74-45864AE98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74041"/>
              </p:ext>
            </p:extLst>
          </p:nvPr>
        </p:nvGraphicFramePr>
        <p:xfrm>
          <a:off x="170102" y="2318925"/>
          <a:ext cx="253365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2533680" imgH="3638520" progId="PBrush">
                  <p:embed/>
                </p:oleObj>
              </mc:Choice>
              <mc:Fallback>
                <p:oleObj name="Bitmap Image" r:id="rId3" imgW="2533680" imgH="3638520" progId="PBrush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94062032-7213-4CFF-97CE-8831A4ADB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02" y="2318925"/>
                        <a:ext cx="2533650" cy="363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90E863-196D-4077-9C64-A4A36E9F53AC}"/>
              </a:ext>
            </a:extLst>
          </p:cNvPr>
          <p:cNvCxnSpPr>
            <a:cxnSpLocks/>
          </p:cNvCxnSpPr>
          <p:nvPr/>
        </p:nvCxnSpPr>
        <p:spPr>
          <a:xfrm>
            <a:off x="2238703" y="2627586"/>
            <a:ext cx="2617076" cy="725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DFD4D50-7718-4B91-A180-AB5D89D83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9040" y="2990193"/>
            <a:ext cx="5571629" cy="2527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E6AA4-CD56-4BEE-94BE-CA73D8650EAA}"/>
              </a:ext>
            </a:extLst>
          </p:cNvPr>
          <p:cNvSpPr txBox="1"/>
          <p:nvPr/>
        </p:nvSpPr>
        <p:spPr>
          <a:xfrm>
            <a:off x="11119711" y="4138200"/>
            <a:ext cx="289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We</a:t>
            </a:r>
            <a:r>
              <a:rPr lang="fr-FR" sz="1400" dirty="0"/>
              <a:t> use the </a:t>
            </a:r>
            <a:r>
              <a:rPr lang="fr-FR" sz="1400" dirty="0" err="1"/>
              <a:t>same</a:t>
            </a:r>
            <a:r>
              <a:rPr lang="fr-FR" sz="1400" dirty="0"/>
              <a:t>  </a:t>
            </a:r>
            <a:r>
              <a:rPr lang="fr-FR" sz="1400" dirty="0" err="1"/>
              <a:t>Sign</a:t>
            </a:r>
            <a:r>
              <a:rPr lang="fr-FR" sz="1400" dirty="0"/>
              <a:t>-up screen for buttons « </a:t>
            </a:r>
            <a:r>
              <a:rPr lang="fr-FR" sz="1400" dirty="0" err="1"/>
              <a:t>Customers</a:t>
            </a:r>
            <a:r>
              <a:rPr lang="fr-FR" sz="1400" dirty="0"/>
              <a:t> » and For the « Experts ».</a:t>
            </a:r>
          </a:p>
          <a:p>
            <a:r>
              <a:rPr lang="fr-FR" sz="1400" dirty="0"/>
              <a:t>The </a:t>
            </a:r>
            <a:r>
              <a:rPr lang="fr-FR" sz="1400" dirty="0" err="1"/>
              <a:t>difference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 for Experts,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directed</a:t>
            </a:r>
            <a:r>
              <a:rPr lang="fr-FR" sz="1400" dirty="0"/>
              <a:t> </a:t>
            </a:r>
            <a:r>
              <a:rPr lang="fr-FR" sz="1400" dirty="0" err="1"/>
              <a:t>after</a:t>
            </a:r>
            <a:r>
              <a:rPr lang="fr-FR" sz="1400" dirty="0"/>
              <a:t> </a:t>
            </a:r>
            <a:r>
              <a:rPr lang="fr-FR" sz="1400" dirty="0" err="1"/>
              <a:t>sign</a:t>
            </a:r>
            <a:r>
              <a:rPr lang="fr-FR" sz="1400" dirty="0"/>
              <a:t>-up to </a:t>
            </a:r>
            <a:r>
              <a:rPr lang="fr-FR" sz="1400" dirty="0" err="1"/>
              <a:t>take</a:t>
            </a:r>
            <a:r>
              <a:rPr lang="fr-FR" sz="1400" dirty="0"/>
              <a:t> the Quizz </a:t>
            </a:r>
            <a:r>
              <a:rPr lang="fr-FR" sz="1400" dirty="0" err="1"/>
              <a:t>While</a:t>
            </a:r>
            <a:r>
              <a:rPr lang="fr-FR" sz="1400" dirty="0"/>
              <a:t> on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side</a:t>
            </a:r>
            <a:r>
              <a:rPr lang="fr-FR" sz="1400" dirty="0"/>
              <a:t>, the </a:t>
            </a:r>
            <a:r>
              <a:rPr lang="fr-FR" sz="1400" dirty="0" err="1"/>
              <a:t>Customers</a:t>
            </a:r>
            <a:r>
              <a:rPr lang="fr-FR" sz="1400" dirty="0"/>
              <a:t> </a:t>
            </a:r>
            <a:r>
              <a:rPr lang="fr-FR" sz="1400" dirty="0" err="1"/>
              <a:t>after</a:t>
            </a:r>
            <a:r>
              <a:rPr lang="fr-FR" sz="1400" dirty="0"/>
              <a:t> the </a:t>
            </a:r>
            <a:r>
              <a:rPr lang="fr-FR" sz="1400" dirty="0" err="1"/>
              <a:t>Sign</a:t>
            </a:r>
            <a:r>
              <a:rPr lang="fr-FR" sz="1400" dirty="0"/>
              <a:t>-up, </a:t>
            </a:r>
            <a:r>
              <a:rPr lang="fr-FR" sz="1400" dirty="0" err="1"/>
              <a:t>they</a:t>
            </a:r>
            <a:r>
              <a:rPr lang="fr-FR" sz="1400" dirty="0"/>
              <a:t> </a:t>
            </a:r>
            <a:r>
              <a:rPr lang="fr-FR" sz="1400" dirty="0" err="1"/>
              <a:t>will</a:t>
            </a:r>
            <a:r>
              <a:rPr lang="fr-FR" sz="1400" dirty="0"/>
              <a:t> </a:t>
            </a:r>
            <a:r>
              <a:rPr lang="fr-FR" sz="1400" dirty="0" err="1"/>
              <a:t>be</a:t>
            </a:r>
            <a:r>
              <a:rPr lang="fr-FR" sz="1400" dirty="0"/>
              <a:t> </a:t>
            </a:r>
            <a:r>
              <a:rPr lang="fr-FR" sz="1400" dirty="0" err="1"/>
              <a:t>directed</a:t>
            </a:r>
            <a:r>
              <a:rPr lang="fr-FR" sz="1400" dirty="0"/>
              <a:t> to the profiles of </a:t>
            </a:r>
            <a:r>
              <a:rPr lang="fr-FR" sz="1400" dirty="0" err="1"/>
              <a:t>Freelancers</a:t>
            </a:r>
            <a:endParaRPr lang="fr-F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98D23-ACEB-4D7A-A124-B342755B416A}"/>
              </a:ext>
            </a:extLst>
          </p:cNvPr>
          <p:cNvSpPr txBox="1"/>
          <p:nvPr/>
        </p:nvSpPr>
        <p:spPr>
          <a:xfrm>
            <a:off x="11649384" y="2268112"/>
            <a:ext cx="4561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Create</a:t>
            </a:r>
            <a:r>
              <a:rPr lang="fr-FR" dirty="0"/>
              <a:t> a Customer </a:t>
            </a:r>
            <a:r>
              <a:rPr lang="fr-FR" dirty="0" err="1"/>
              <a:t>Account</a:t>
            </a:r>
            <a:r>
              <a:rPr lang="fr-FR" dirty="0"/>
              <a:t> » for </a:t>
            </a:r>
            <a:r>
              <a:rPr lang="fr-FR" dirty="0" err="1"/>
              <a:t>Customers</a:t>
            </a:r>
            <a:r>
              <a:rPr lang="fr-FR" dirty="0"/>
              <a:t> </a:t>
            </a:r>
            <a:r>
              <a:rPr lang="fr-FR" dirty="0" err="1"/>
              <a:t>Sign</a:t>
            </a:r>
            <a:r>
              <a:rPr lang="fr-FR" dirty="0"/>
              <a:t>-up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39CDB1-3425-4500-B8D5-AFED5AF1C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6773" y="5493901"/>
            <a:ext cx="1353518" cy="1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7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87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Bitmap Image</vt:lpstr>
      <vt:lpstr>PowerPoint Presentation</vt:lpstr>
      <vt:lpstr>For Sign-in (both Customers and Freelancers)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Mbenda Nyambot, Gabriel Mikael</dc:creator>
  <cp:lastModifiedBy>Mbenda Nyambot, Gabriel Mikael</cp:lastModifiedBy>
  <cp:revision>6</cp:revision>
  <dcterms:created xsi:type="dcterms:W3CDTF">2022-08-03T09:30:33Z</dcterms:created>
  <dcterms:modified xsi:type="dcterms:W3CDTF">2022-08-03T17:31:36Z</dcterms:modified>
</cp:coreProperties>
</file>