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58" r:id="rId5"/>
    <p:sldId id="267" r:id="rId6"/>
    <p:sldId id="268" r:id="rId7"/>
    <p:sldId id="272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B095-67FE-987B-3070-A8B67EB0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A4DAD-F52A-0EB9-68D3-25D7C0EEE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2AF2-2A8C-9514-B1C2-B9886B20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E8B04-E2D0-202D-8A95-EF500F6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2801-25C3-1224-7071-8E73681C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1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2A92-CF10-BB8E-6612-65240751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CB2BA-7591-2703-663D-516D3F1CE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2516-0A5E-DF8C-5F7F-B7A67167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C641-0A1C-F6EA-5E87-37C067A7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A747-1A3D-A596-2394-E40424E8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2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1C257-AB7D-61C9-DCEA-D3658C84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732F9-C588-7C0D-4DA7-35244B45C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F90B-6330-4A7F-F965-ECAC3A63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5BE4-3367-9EE9-A59D-73BFDFDE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7162-E437-2770-7010-B2D2862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88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BF8D-1379-28A9-9BCE-143E52EB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B0E-3A72-D3E4-37C1-3B56CED9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D635-E0F1-F4DF-E281-D90511B0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C9BF5-95B5-D58C-FB30-597336B7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E9A2-88D5-26E4-FF2F-8514484C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45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4B30-C62B-F46F-84D0-B129A537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7090-CB52-000B-98B2-71949D5F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340D-215E-4875-DE77-F74E66A7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D342-B120-5E66-4B20-BF6E47AE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4AA9-991B-4A2E-28FA-7C4FC196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22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7EAB-B086-7464-C551-072EC25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CCC0-E2EF-734D-4BA4-7ADFB44D7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30DD-6906-5C65-80FB-5444AD618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56B3A-3738-5852-76EB-650E9F0E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E2E65-74C7-3234-50D0-9AF6B949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8239-7440-F162-3144-4F318CAA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5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87ED-7381-B547-1429-DD10CD48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FC78-5A0D-E18B-7790-AA099AA1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9034-82FA-57E0-1943-9E08B4A4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78B90-5020-4BF5-951F-0D65DFB51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66066-DE05-D900-A125-4D5A78703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55E3C-E82B-D999-54AC-52B493E5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69D3B-4B9C-D58D-AB8F-67E193CF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6A5E6-1B4E-BECC-7E86-BF5C7276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823A-DC26-6A0E-C960-07110FF1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C29AE-FEF0-E463-EA27-8CBAEE39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F5A08-ECB3-14E8-FDA7-3CD88CC9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2FE62-178D-5FB6-8A0F-820CE91B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86AE2-76B7-DDB4-F4E0-A1C2CA75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A32BB-2A48-7798-C6F4-CDB4BDC4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A946-E45C-BD57-9053-52720C5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53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1006-9DCD-C027-C70E-1B924174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D281-91F7-FB39-41D1-3651B3E4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7583E-3A2C-5133-5801-FB021B7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70EAE-E93B-3226-5526-A8A1A0FA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834AB-FFC3-E6E4-9EAC-08932306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44BAF-F312-DDEF-34D4-89E16B36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0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01AD-80E3-1E19-2967-68AFEB76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56016-F0A8-7CF7-C57E-896A30ED0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C993-F304-67BA-C2FA-F6D6DE6B7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B62CE-B522-4C68-5143-C1AA42B6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80C3-2FAF-21F8-A411-9E512596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B73E7-3F40-787A-49A5-713DB5CC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90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D19E4-17C2-5D38-5D1D-A6933EC0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AD810-FD3C-DE31-A178-6AB6BBAE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25F1-CA47-223A-7469-D70B4A205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4C1D8-803F-4FB8-950D-543A6AB74292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D8B6-896E-6ABD-7685-33C62345E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4986-0CC6-12D0-5874-C353CDBDD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015E-F4EE-43E3-8A82-EA9E7C106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4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C3FDD888-D417-2C48-6FE4-01F67E5F5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5"/>
          <a:stretch/>
        </p:blipFill>
        <p:spPr>
          <a:xfrm>
            <a:off x="-304780" y="-103821"/>
            <a:ext cx="12191980" cy="6856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6E5EB1-51EC-0536-A3C2-CCB3C24E37FA}"/>
              </a:ext>
            </a:extLst>
          </p:cNvPr>
          <p:cNvSpPr/>
          <p:nvPr/>
        </p:nvSpPr>
        <p:spPr>
          <a:xfrm>
            <a:off x="4088524" y="3972910"/>
            <a:ext cx="4950373" cy="1397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Thank you for choosing the </a:t>
            </a:r>
            <a:r>
              <a:rPr lang="en-US" b="1" dirty="0">
                <a:solidFill>
                  <a:srgbClr val="7030A0"/>
                </a:solidFill>
              </a:rPr>
              <a:t>Strategy &amp; Vision </a:t>
            </a:r>
            <a:r>
              <a:rPr lang="en-US" dirty="0">
                <a:solidFill>
                  <a:srgbClr val="7030A0"/>
                </a:solidFill>
              </a:rPr>
              <a:t>category. This will give you a clear vision of the Metaverse, its opportunities, and how to build your own strategy quickly.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1EF2-03A9-D81C-B451-AE9CD20A30FC}"/>
              </a:ext>
            </a:extLst>
          </p:cNvPr>
          <p:cNvSpPr txBox="1"/>
          <p:nvPr/>
        </p:nvSpPr>
        <p:spPr>
          <a:xfrm>
            <a:off x="5864783" y="5520246"/>
            <a:ext cx="161859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Enjoy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now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370D4-2255-2448-581D-FB5D38C7BCD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85545" y="5520246"/>
            <a:ext cx="327923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A34C1-5AC5-6B10-3E2D-D5463A89A1E2}"/>
              </a:ext>
            </a:extLst>
          </p:cNvPr>
          <p:cNvSpPr txBox="1"/>
          <p:nvPr/>
        </p:nvSpPr>
        <p:spPr>
          <a:xfrm>
            <a:off x="-2142576" y="5058581"/>
            <a:ext cx="442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 user click on this button, he will be directed to the category he bought.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85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FAD9-942E-677F-20E7-B6E94733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B10D-7483-9962-40DE-924966EE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46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C3FDD888-D417-2C48-6FE4-01F67E5F5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5"/>
          <a:stretch/>
        </p:blipFill>
        <p:spPr>
          <a:xfrm>
            <a:off x="-304780" y="-103821"/>
            <a:ext cx="12191980" cy="6856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6E5EB1-51EC-0536-A3C2-CCB3C24E37FA}"/>
              </a:ext>
            </a:extLst>
          </p:cNvPr>
          <p:cNvSpPr/>
          <p:nvPr/>
        </p:nvSpPr>
        <p:spPr>
          <a:xfrm>
            <a:off x="4088524" y="3972910"/>
            <a:ext cx="4950373" cy="1397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Thank you for choosing the </a:t>
            </a:r>
            <a:r>
              <a:rPr lang="en-US" b="1" dirty="0">
                <a:solidFill>
                  <a:srgbClr val="7030A0"/>
                </a:solidFill>
              </a:rPr>
              <a:t>Solution </a:t>
            </a:r>
            <a:r>
              <a:rPr lang="en-US" dirty="0">
                <a:solidFill>
                  <a:srgbClr val="7030A0"/>
                </a:solidFill>
              </a:rPr>
              <a:t>category.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This will allow you to methodically apply your vision while thinking about the tools, technologies, and means necessary to achieve it.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93A18-D6F5-89E6-4A2C-7E82858C85F2}"/>
              </a:ext>
            </a:extLst>
          </p:cNvPr>
          <p:cNvSpPr txBox="1"/>
          <p:nvPr/>
        </p:nvSpPr>
        <p:spPr>
          <a:xfrm>
            <a:off x="5791210" y="5614839"/>
            <a:ext cx="161859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Enjoy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now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8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A14B-FE37-C8BD-1E50-FC67A09E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9B4D-7832-AE84-B21A-E69809A8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01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C3FDD888-D417-2C48-6FE4-01F67E5F5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5"/>
          <a:stretch/>
        </p:blipFill>
        <p:spPr>
          <a:xfrm>
            <a:off x="-304780" y="-103821"/>
            <a:ext cx="12191980" cy="6856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6E5EB1-51EC-0536-A3C2-CCB3C24E37FA}"/>
              </a:ext>
            </a:extLst>
          </p:cNvPr>
          <p:cNvSpPr/>
          <p:nvPr/>
        </p:nvSpPr>
        <p:spPr>
          <a:xfrm>
            <a:off x="4088524" y="3972910"/>
            <a:ext cx="4950373" cy="1397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Thank you for choosing the </a:t>
            </a:r>
            <a:r>
              <a:rPr lang="en-US" b="1" dirty="0">
                <a:solidFill>
                  <a:srgbClr val="7030A0"/>
                </a:solidFill>
              </a:rPr>
              <a:t>Leadership </a:t>
            </a:r>
            <a:r>
              <a:rPr lang="en-US" dirty="0">
                <a:solidFill>
                  <a:srgbClr val="7030A0"/>
                </a:solidFill>
              </a:rPr>
              <a:t>category.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This part will give you a 360-degree vision to establish an information sharing culture and ecosystem within your organization.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7A422-5D59-3A51-E598-39798B376DE4}"/>
              </a:ext>
            </a:extLst>
          </p:cNvPr>
          <p:cNvSpPr txBox="1"/>
          <p:nvPr/>
        </p:nvSpPr>
        <p:spPr>
          <a:xfrm>
            <a:off x="5917335" y="5604329"/>
            <a:ext cx="161859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Enjoy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now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9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0F5-7191-02BF-AAA5-229E290A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3ABA-E239-2F6B-0807-530A8DA9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5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2DB6C1-FAB5-1E90-AC3E-96FD3BFF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5" y="959023"/>
            <a:ext cx="10655224" cy="535769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fr-FR" sz="2200" b="0" i="0" u="none" strike="noStrike" cap="none" normalizeH="0" baseline="0" dirty="0">
                <a:ln>
                  <a:noFill/>
                </a:ln>
                <a:effectLst/>
              </a:rPr>
              <a:t>Thanks for joining </a:t>
            </a:r>
            <a:r>
              <a:rPr lang="en-US" altLang="fr-FR" sz="2200" dirty="0" err="1"/>
              <a:t>Muneland</a:t>
            </a:r>
            <a:r>
              <a:rPr kumimoji="0" lang="en-US" altLang="fr-FR" sz="2200" b="0" i="0" u="none" strike="noStrike" cap="none" normalizeH="0" baseline="0" dirty="0">
                <a:ln>
                  <a:noFill/>
                </a:ln>
                <a:effectLst/>
              </a:rPr>
              <a:t>  # Subject line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fr-FR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fr-FR" sz="2200" b="0" i="0" u="none" strike="noStrike" cap="none" normalizeH="0" baseline="0" dirty="0">
                <a:ln>
                  <a:noFill/>
                </a:ln>
                <a:effectLst/>
              </a:rPr>
              <a:t>Hi {{</a:t>
            </a:r>
            <a:r>
              <a:rPr lang="en-US" altLang="fr-FR" sz="2200" dirty="0" err="1"/>
              <a:t>Firstname</a:t>
            </a:r>
            <a:r>
              <a:rPr kumimoji="0" lang="en-US" altLang="fr-FR" sz="2200" b="0" i="0" u="none" strike="noStrike" cap="none" normalizeH="0" baseline="0" dirty="0">
                <a:ln>
                  <a:noFill/>
                </a:ln>
                <a:effectLst/>
              </a:rPr>
              <a:t>}} 👋,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fr-FR" sz="2200" b="0" i="0" u="none" strike="noStrike" cap="none" normalizeH="0" baseline="0" dirty="0">
                <a:ln>
                  <a:noFill/>
                </a:ln>
                <a:effectLst/>
              </a:rPr>
              <a:t>We are so excited to have you on board with </a:t>
            </a:r>
            <a:r>
              <a:rPr kumimoji="0" lang="en-US" altLang="fr-FR" sz="2200" b="0" i="0" u="none" strike="noStrike" cap="none" normalizeH="0" baseline="0" dirty="0" err="1">
                <a:ln>
                  <a:noFill/>
                </a:ln>
                <a:effectLst/>
              </a:rPr>
              <a:t>Muneland</a:t>
            </a:r>
            <a:r>
              <a:rPr kumimoji="0" lang="en-US" altLang="fr-FR" sz="2200" b="0" i="0" u="none" strike="noStrike" cap="none" normalizeH="0" baseline="0" dirty="0">
                <a:ln>
                  <a:noFill/>
                </a:ln>
                <a:effectLst/>
              </a:rPr>
              <a:t>! 🥳🥳🥳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fr-FR" sz="2200" dirty="0"/>
              <a:t>  </a:t>
            </a:r>
            <a:r>
              <a:rPr lang="en-US" sz="2200" dirty="0"/>
              <a:t>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2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200" b="1" dirty="0"/>
              <a:t>WHY ? </a:t>
            </a:r>
            <a:endParaRPr lang="en-US" altLang="fr-FR" sz="2200" b="1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2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200" dirty="0"/>
              <a:t>The need for a sustainable and insightful asset that could guide the technological conversations became prevalent with a sudden spurt of interest in the metaverse. That’s why we’ve created </a:t>
            </a:r>
            <a:r>
              <a:rPr lang="en-US" sz="2200" dirty="0" err="1"/>
              <a:t>Muneland</a:t>
            </a:r>
            <a:r>
              <a:rPr lang="en-US" sz="2200" dirty="0"/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2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200" b="1" dirty="0"/>
              <a:t>Value  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200" dirty="0"/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err="1"/>
              <a:t>Muneland</a:t>
            </a:r>
            <a:r>
              <a:rPr lang="en-US" sz="2200" dirty="0"/>
              <a:t> is a Platform to allow you to ask the essential questions and topics for establishing a strategy, and implementation of a solution around the Metaverse. The topics are laid out in the form of deliverables of activities to be followed by you (or by a team) and to help you achieve Leadership within your industry</a:t>
            </a:r>
            <a:r>
              <a:rPr lang="en-US" sz="2100" dirty="0"/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fr-FR" sz="22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fr-FR" sz="2200" b="0" i="0" u="none" strike="noStrike" cap="none" normalizeH="0" baseline="0" dirty="0">
                <a:ln>
                  <a:noFill/>
                </a:ln>
                <a:effectLst/>
              </a:rPr>
              <a:t>Be the first one who gets access to our new information that we may send you anytime.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fr-FR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fr-FR" sz="2200" b="0" i="0" u="none" strike="noStrike" cap="none" normalizeH="0" baseline="0" dirty="0">
                <a:ln>
                  <a:noFill/>
                </a:ln>
                <a:effectLst/>
              </a:rPr>
              <a:t>Explore them!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fr-FR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fr-FR" sz="2200" b="0" i="0" u="none" strike="noStrike" cap="none" normalizeH="0" baseline="0" dirty="0">
                <a:ln>
                  <a:noFill/>
                </a:ln>
                <a:effectLst/>
              </a:rPr>
              <a:t>Enjoy your moments on </a:t>
            </a:r>
            <a:r>
              <a:rPr lang="en-US" altLang="fr-FR" sz="2200" dirty="0" err="1"/>
              <a:t>Muneland</a:t>
            </a:r>
            <a:r>
              <a:rPr lang="en-US" altLang="fr-FR" sz="2200" dirty="0"/>
              <a:t> </a:t>
            </a:r>
            <a:r>
              <a:rPr kumimoji="0" lang="en-US" altLang="fr-FR" sz="2200" b="0" i="0" u="none" strike="noStrike" cap="none" normalizeH="0" baseline="0" dirty="0">
                <a:ln>
                  <a:noFill/>
                </a:ln>
                <a:effectLst/>
              </a:rPr>
              <a:t>and don't hesitate to contact us if you have any question!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fr-FR" sz="22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fr-FR" sz="2200" dirty="0" err="1"/>
              <a:t>Muneland</a:t>
            </a:r>
            <a:r>
              <a:rPr lang="en-US" altLang="fr-FR" sz="2200" dirty="0"/>
              <a:t> Team.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62ECF0B-8017-DA3A-BBDB-CCA3DF59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97" y="21427"/>
            <a:ext cx="1860598" cy="7335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63147B-8219-1552-48BB-16EA8B32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6755" y="462457"/>
            <a:ext cx="2485527" cy="11771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 post-purchase email is sent to user after purchase for the first-time user purchase. This is really important for a user. Here are all the things that has to be in the email reception. </a:t>
            </a:r>
            <a:endParaRPr lang="en-US" sz="1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D6545DA-4B44-7C26-B672-98CA33DF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41" y="5764657"/>
            <a:ext cx="1591254" cy="627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30135-23D0-BBC5-278D-7198D404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094" y="4623723"/>
            <a:ext cx="1807138" cy="2028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3AB451-D5E0-DAC8-D583-CB8B1D7B8849}"/>
              </a:ext>
            </a:extLst>
          </p:cNvPr>
          <p:cNvSpPr txBox="1"/>
          <p:nvPr/>
        </p:nvSpPr>
        <p:spPr>
          <a:xfrm>
            <a:off x="3761710" y="6467241"/>
            <a:ext cx="5603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We think about how the world of tomorrow will connect!</a:t>
            </a:r>
            <a:endParaRPr lang="fr-FR" i="1" dirty="0"/>
          </a:p>
        </p:txBody>
      </p:sp>
      <p:pic>
        <p:nvPicPr>
          <p:cNvPr id="12" name="Graphic 11" descr="Thought outline">
            <a:extLst>
              <a:ext uri="{FF2B5EF4-FFF2-40B4-BE49-F238E27FC236}">
                <a16:creationId xmlns:a16="http://schemas.microsoft.com/office/drawing/2014/main" id="{D4813C7D-267E-B1B1-F949-955F18C61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092" y="2232328"/>
            <a:ext cx="554142" cy="554142"/>
          </a:xfrm>
          <a:prstGeom prst="rect">
            <a:avLst/>
          </a:prstGeom>
        </p:spPr>
      </p:pic>
      <p:pic>
        <p:nvPicPr>
          <p:cNvPr id="14" name="Graphic 13" descr="Diamond outline">
            <a:extLst>
              <a:ext uri="{FF2B5EF4-FFF2-40B4-BE49-F238E27FC236}">
                <a16:creationId xmlns:a16="http://schemas.microsoft.com/office/drawing/2014/main" id="{035B03EA-DEA0-77BB-7EB9-E9DDE65EA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0092" y="3348588"/>
            <a:ext cx="554142" cy="5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D81D-8483-9B61-6FBB-024F6D06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A516-EFD7-5005-85C6-8EBF622B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96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post-purchase email is sent to user after purchase for the first-time user purchase. This is really important for a user. Here are all the things that has to be in the email reception.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Mbenda Nyambot, Gabriel Mikael</dc:creator>
  <cp:lastModifiedBy>Mbenda Nyambot, Gabriel Mikael</cp:lastModifiedBy>
  <cp:revision>1</cp:revision>
  <dcterms:created xsi:type="dcterms:W3CDTF">2023-03-28T19:51:34Z</dcterms:created>
  <dcterms:modified xsi:type="dcterms:W3CDTF">2023-03-28T19:56:03Z</dcterms:modified>
</cp:coreProperties>
</file>