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24/01/2023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360624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24/01/2023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134262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24/01/2023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12448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24/01/2023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323751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F5717E5-EF70-4369-AA74-412CC80ED5E5}" type="datetimeFigureOut">
              <a:rPr lang="fr-FR" smtClean="0"/>
              <a:t>24/01/2023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54273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F5717E5-EF70-4369-AA74-412CC80ED5E5}" type="datetimeFigureOut">
              <a:rPr lang="fr-FR" smtClean="0"/>
              <a:t>24/01/2023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22842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F5717E5-EF70-4369-AA74-412CC80ED5E5}" type="datetimeFigureOut">
              <a:rPr lang="fr-FR" smtClean="0"/>
              <a:t>24/01/2023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242485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F5717E5-EF70-4369-AA74-412CC80ED5E5}" type="datetimeFigureOut">
              <a:rPr lang="fr-FR" smtClean="0"/>
              <a:t>24/01/2023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48560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F5717E5-EF70-4369-AA74-412CC80ED5E5}" type="datetimeFigureOut">
              <a:rPr lang="fr-FR" smtClean="0"/>
              <a:t>24/01/2023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348281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F5717E5-EF70-4369-AA74-412CC80ED5E5}" type="datetimeFigureOut">
              <a:rPr lang="fr-FR" smtClean="0"/>
              <a:t>24/01/2023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295032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F5717E5-EF70-4369-AA74-412CC80ED5E5}" type="datetimeFigureOut">
              <a:rPr lang="fr-FR" smtClean="0"/>
              <a:t>24/01/2023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t>‹N°›</a:t>
            </a:fld>
            <a:endParaRPr lang="fr-FR"/>
          </a:p>
        </p:txBody>
      </p:sp>
    </p:spTree>
    <p:extLst>
      <p:ext uri="{BB962C8B-B14F-4D97-AF65-F5344CB8AC3E}">
        <p14:creationId xmlns:p14="http://schemas.microsoft.com/office/powerpoint/2010/main" val="309330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717E5-EF70-4369-AA74-412CC80ED5E5}" type="datetimeFigureOut">
              <a:rPr lang="fr-FR" smtClean="0"/>
              <a:t>24/01/2023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9B192-D59C-4C18-A50F-21641ABE6DBD}" type="slidenum">
              <a:rPr lang="fr-FR" smtClean="0"/>
              <a:t>‹N°›</a:t>
            </a:fld>
            <a:endParaRPr lang="fr-FR"/>
          </a:p>
        </p:txBody>
      </p:sp>
    </p:spTree>
    <p:extLst>
      <p:ext uri="{BB962C8B-B14F-4D97-AF65-F5344CB8AC3E}">
        <p14:creationId xmlns:p14="http://schemas.microsoft.com/office/powerpoint/2010/main" val="22499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tellipaat.com/blog/tutorial/sql-tutorial/introduction-to-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359580"/>
          </a:xfrm>
        </p:spPr>
        <p:txBody>
          <a:bodyPr/>
          <a:lstStyle/>
          <a:p>
            <a:r>
              <a:rPr lang="fr-FR" dirty="0" err="1">
                <a:solidFill>
                  <a:srgbClr val="FF0000"/>
                </a:solidFill>
              </a:rPr>
              <a:t>MongoDB</a:t>
            </a:r>
            <a:r>
              <a:rPr lang="fr-FR" dirty="0">
                <a:solidFill>
                  <a:srgbClr val="FF0000"/>
                </a:solidFill>
              </a:rPr>
              <a:t> VS SQL</a:t>
            </a:r>
            <a:r>
              <a:rPr lang="fr-FR" dirty="0"/>
              <a:t> </a:t>
            </a:r>
          </a:p>
        </p:txBody>
      </p:sp>
      <p:sp>
        <p:nvSpPr>
          <p:cNvPr id="3" name="Sous-titre 2"/>
          <p:cNvSpPr>
            <a:spLocks noGrp="1"/>
          </p:cNvSpPr>
          <p:nvPr>
            <p:ph type="subTitle" idx="1"/>
          </p:nvPr>
        </p:nvSpPr>
        <p:spPr/>
        <p:txBody>
          <a:bodyPr/>
          <a:lstStyle/>
          <a:p>
            <a:r>
              <a:rPr lang="fr-FR" dirty="0" smtClean="0"/>
              <a:t>type and </a:t>
            </a:r>
            <a:r>
              <a:rPr lang="fr-FR" dirty="0" err="1" smtClean="0"/>
              <a:t>functionalities</a:t>
            </a:r>
            <a:endParaRPr lang="fr-FR" dirty="0" smtClean="0"/>
          </a:p>
          <a:p>
            <a:r>
              <a:rPr lang="fr-FR" dirty="0" err="1"/>
              <a:t>comparison</a:t>
            </a:r>
            <a:r>
              <a:rPr lang="fr-FR" dirty="0"/>
              <a:t> </a:t>
            </a:r>
            <a:r>
              <a:rPr lang="fr-FR" dirty="0" err="1" smtClean="0"/>
              <a:t>between</a:t>
            </a:r>
            <a:r>
              <a:rPr lang="fr-FR" dirty="0" smtClean="0"/>
              <a:t> </a:t>
            </a:r>
            <a:r>
              <a:rPr lang="fr-FR" dirty="0" err="1" smtClean="0"/>
              <a:t>mongoDB</a:t>
            </a:r>
            <a:r>
              <a:rPr lang="fr-FR" dirty="0" smtClean="0"/>
              <a:t> and SQL</a:t>
            </a:r>
          </a:p>
          <a:p>
            <a:endParaRPr lang="fr-FR" dirty="0"/>
          </a:p>
        </p:txBody>
      </p:sp>
    </p:spTree>
    <p:extLst>
      <p:ext uri="{BB962C8B-B14F-4D97-AF65-F5344CB8AC3E}">
        <p14:creationId xmlns:p14="http://schemas.microsoft.com/office/powerpoint/2010/main" val="383912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7200" b="1" dirty="0" err="1" smtClean="0">
                <a:solidFill>
                  <a:schemeClr val="bg2">
                    <a:lumMod val="50000"/>
                  </a:schemeClr>
                </a:solidFill>
              </a:rPr>
              <a:t>mongoDB</a:t>
            </a:r>
            <a:endParaRPr lang="fr-FR" sz="7200" b="1" dirty="0">
              <a:solidFill>
                <a:schemeClr val="bg2">
                  <a:lumMod val="50000"/>
                </a:schemeClr>
              </a:solidFill>
            </a:endParaRPr>
          </a:p>
        </p:txBody>
      </p:sp>
      <p:sp>
        <p:nvSpPr>
          <p:cNvPr id="3" name="Espace réservé du contenu 2"/>
          <p:cNvSpPr>
            <a:spLocks noGrp="1"/>
          </p:cNvSpPr>
          <p:nvPr>
            <p:ph idx="1"/>
          </p:nvPr>
        </p:nvSpPr>
        <p:spPr/>
        <p:txBody>
          <a:bodyPr>
            <a:normAutofit/>
          </a:bodyPr>
          <a:lstStyle/>
          <a:p>
            <a:r>
              <a:rPr lang="en-US" dirty="0"/>
              <a:t>Founded in 2007, MongoDB Inc. pioneered a novel method for creating databases. The term MongoDB, which is short for “humongous,” was developed as a mechanism to store the “humongous” amount of data required for scalable use-cases</a:t>
            </a:r>
            <a:r>
              <a:rPr lang="en-US" dirty="0" smtClean="0"/>
              <a:t>.</a:t>
            </a:r>
          </a:p>
          <a:p>
            <a:endParaRPr lang="en-US" dirty="0"/>
          </a:p>
          <a:p>
            <a:r>
              <a:rPr lang="en-US" dirty="0"/>
              <a:t>The massive volume of data needed to scale the expansion of both digital services and websites created a demand for more adaptable database administration and functionality</a:t>
            </a:r>
            <a:r>
              <a:rPr lang="en-US" dirty="0" smtClean="0"/>
              <a:t>.</a:t>
            </a:r>
          </a:p>
          <a:p>
            <a:endParaRPr lang="en-US" dirty="0"/>
          </a:p>
          <a:p>
            <a:endParaRPr lang="en-US" dirty="0" smtClean="0"/>
          </a:p>
          <a:p>
            <a:endParaRPr lang="en-US" dirty="0"/>
          </a:p>
          <a:p>
            <a:endParaRPr lang="en-US" dirty="0" smtClean="0"/>
          </a:p>
          <a:p>
            <a:endParaRPr lang="en-US" dirty="0"/>
          </a:p>
          <a:p>
            <a:endParaRPr lang="fr-FR" dirty="0"/>
          </a:p>
        </p:txBody>
      </p:sp>
    </p:spTree>
    <p:extLst>
      <p:ext uri="{BB962C8B-B14F-4D97-AF65-F5344CB8AC3E}">
        <p14:creationId xmlns:p14="http://schemas.microsoft.com/office/powerpoint/2010/main" val="398869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need for rapid, information-rich database performance served as inspiration for the creation of MongoDB. The primary design tenet is the use of MongoDB documents for data storage.</a:t>
            </a:r>
          </a:p>
          <a:p>
            <a:r>
              <a:rPr lang="en-US" dirty="0" smtClean="0"/>
              <a:t>E-commerce and content-serving websites, for instance, use MongoDB because of its scalability and flexibility. MongoDB is a high-performance database used by businesses to update data more quickly in terms of its structure and content.</a:t>
            </a:r>
          </a:p>
          <a:p>
            <a:r>
              <a:rPr lang="en-US" b="1" dirty="0" smtClean="0"/>
              <a:t>Get 100% Hike!</a:t>
            </a:r>
          </a:p>
          <a:p>
            <a:endParaRPr lang="fr-FR" dirty="0"/>
          </a:p>
        </p:txBody>
      </p:sp>
    </p:spTree>
    <p:extLst>
      <p:ext uri="{BB962C8B-B14F-4D97-AF65-F5344CB8AC3E}">
        <p14:creationId xmlns:p14="http://schemas.microsoft.com/office/powerpoint/2010/main" val="259378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7200" b="1" dirty="0" smtClean="0">
                <a:solidFill>
                  <a:schemeClr val="bg2">
                    <a:lumMod val="50000"/>
                  </a:schemeClr>
                </a:solidFill>
              </a:rPr>
              <a:t> SQL</a:t>
            </a:r>
            <a:r>
              <a:rPr lang="fr-FR" sz="7200" dirty="0">
                <a:solidFill>
                  <a:schemeClr val="bg2">
                    <a:lumMod val="50000"/>
                  </a:schemeClr>
                </a:solidFill>
              </a:rPr>
              <a:t/>
            </a:r>
            <a:br>
              <a:rPr lang="fr-FR" sz="7200" dirty="0">
                <a:solidFill>
                  <a:schemeClr val="bg2">
                    <a:lumMod val="50000"/>
                  </a:schemeClr>
                </a:solidFill>
              </a:rPr>
            </a:br>
            <a:endParaRPr lang="fr-FR" sz="7200" dirty="0">
              <a:solidFill>
                <a:schemeClr val="bg2">
                  <a:lumMod val="50000"/>
                </a:schemeClr>
              </a:solidFill>
            </a:endParaRPr>
          </a:p>
        </p:txBody>
      </p:sp>
      <p:sp>
        <p:nvSpPr>
          <p:cNvPr id="3" name="Espace réservé du contenu 2"/>
          <p:cNvSpPr>
            <a:spLocks noGrp="1"/>
          </p:cNvSpPr>
          <p:nvPr>
            <p:ph idx="1"/>
          </p:nvPr>
        </p:nvSpPr>
        <p:spPr/>
        <p:txBody>
          <a:bodyPr>
            <a:normAutofit fontScale="85000" lnSpcReduction="20000"/>
          </a:bodyPr>
          <a:lstStyle/>
          <a:p>
            <a:r>
              <a:rPr lang="en-US" dirty="0"/>
              <a:t>A relational database management system is </a:t>
            </a:r>
            <a:r>
              <a:rPr lang="en-US" dirty="0">
                <a:hlinkClick r:id="rId2"/>
              </a:rPr>
              <a:t>SQL</a:t>
            </a:r>
            <a:r>
              <a:rPr lang="en-US" dirty="0"/>
              <a:t> Server (RDBMS). It is also referred to as </a:t>
            </a:r>
            <a:r>
              <a:rPr lang="en-US" dirty="0" smtClean="0"/>
              <a:t>A relational database management system is SQL Server (RDBMS). It is also referred to as Microsoft SQL Server or MSSQL on occasion. Microsoft created SQL Server, which was first made available on April 24, 1989.</a:t>
            </a:r>
          </a:p>
          <a:p>
            <a:endParaRPr lang="en-US" dirty="0" smtClean="0"/>
          </a:p>
          <a:p>
            <a:r>
              <a:rPr lang="en-US" dirty="0" smtClean="0"/>
              <a:t>On November 4, 2019, SQL Server 2019’s stable release was made available. Programming languages like C and C++ are used to create MSSQL.</a:t>
            </a:r>
          </a:p>
          <a:p>
            <a:endParaRPr lang="en-US" dirty="0" smtClean="0"/>
          </a:p>
          <a:p>
            <a:r>
              <a:rPr lang="en-US" dirty="0" smtClean="0"/>
              <a:t>Based on E. F. </a:t>
            </a:r>
            <a:r>
              <a:rPr lang="en-US" dirty="0" err="1" smtClean="0"/>
              <a:t>Codd’s</a:t>
            </a:r>
            <a:r>
              <a:rPr lang="en-US" dirty="0" smtClean="0"/>
              <a:t> relational paradigm, SQL Server was created. Data is kept in tables in RDBMS, and linkages between tables are preserved.</a:t>
            </a:r>
          </a:p>
          <a:p>
            <a:endParaRPr lang="en-US" dirty="0" smtClean="0"/>
          </a:p>
          <a:p>
            <a:r>
              <a:rPr lang="en-US" dirty="0" smtClean="0"/>
              <a:t>Data is arranged in rows and columns in tables. Each row in the table represents an entry or a record, while each column represents a certain field or feature.</a:t>
            </a:r>
            <a:endParaRPr lang="fr-FR" dirty="0"/>
          </a:p>
        </p:txBody>
      </p:sp>
    </p:spTree>
    <p:extLst>
      <p:ext uri="{BB962C8B-B14F-4D97-AF65-F5344CB8AC3E}">
        <p14:creationId xmlns:p14="http://schemas.microsoft.com/office/powerpoint/2010/main" val="125114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r>
              <a:rPr lang="en-US" dirty="0" smtClean="0"/>
              <a:t>The following editions of Microsoft SQL Server are available, each with a different set of features: Express, Enterprise, Standard, Web, and Developer.</a:t>
            </a:r>
          </a:p>
          <a:p>
            <a:endParaRPr lang="en-US" dirty="0" smtClean="0"/>
          </a:p>
          <a:p>
            <a:r>
              <a:rPr lang="en-US" dirty="0" smtClean="0"/>
              <a:t>Express edition is freeware for modest and entry-level apps, but other editions, which are licensed-based and utilized for larger projects on commercial levels depending on the service needed, are only available with a paid subscription.</a:t>
            </a:r>
          </a:p>
          <a:p>
            <a:endParaRPr lang="en-US" dirty="0" smtClean="0"/>
          </a:p>
          <a:p>
            <a:r>
              <a:rPr lang="en-US" dirty="0" smtClean="0"/>
              <a:t>The XML data type format and dynamic management views are supported by SQL Server.</a:t>
            </a:r>
          </a:p>
          <a:p>
            <a:endParaRPr lang="en-US" dirty="0" smtClean="0"/>
          </a:p>
          <a:p>
            <a:r>
              <a:rPr lang="en-US" dirty="0" smtClean="0"/>
              <a:t>Interested in mastering Power BI? Check out this Power BI Training Course!</a:t>
            </a:r>
            <a:endParaRPr lang="fr-FR" dirty="0"/>
          </a:p>
        </p:txBody>
      </p:sp>
    </p:spTree>
    <p:extLst>
      <p:ext uri="{BB962C8B-B14F-4D97-AF65-F5344CB8AC3E}">
        <p14:creationId xmlns:p14="http://schemas.microsoft.com/office/powerpoint/2010/main" val="98992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solidFill>
                  <a:srgbClr val="FF0000"/>
                </a:solidFill>
              </a:rPr>
              <a:t>Difference Between MongoDB and SQL</a:t>
            </a:r>
            <a:r>
              <a:rPr lang="en-US" b="1" dirty="0"/>
              <a:t/>
            </a:r>
            <a:br>
              <a:rPr lang="en-US" b="1" dirty="0"/>
            </a:br>
            <a:endParaRPr lang="fr-FR" dirty="0"/>
          </a:p>
        </p:txBody>
      </p:sp>
      <p:sp>
        <p:nvSpPr>
          <p:cNvPr id="3" name="Espace réservé du texte 2"/>
          <p:cNvSpPr>
            <a:spLocks noGrp="1"/>
          </p:cNvSpPr>
          <p:nvPr>
            <p:ph type="body" idx="1"/>
          </p:nvPr>
        </p:nvSpPr>
        <p:spPr/>
        <p:txBody>
          <a:bodyPr/>
          <a:lstStyle/>
          <a:p>
            <a:pPr algn="ctr"/>
            <a:r>
              <a:rPr lang="fr-FR" dirty="0" smtClean="0">
                <a:solidFill>
                  <a:schemeClr val="tx2">
                    <a:lumMod val="60000"/>
                    <a:lumOff val="40000"/>
                  </a:schemeClr>
                </a:solidFill>
              </a:rPr>
              <a:t>Mongo DB</a:t>
            </a:r>
            <a:endParaRPr lang="fr-FR" dirty="0">
              <a:solidFill>
                <a:schemeClr val="tx2">
                  <a:lumMod val="60000"/>
                  <a:lumOff val="40000"/>
                </a:schemeClr>
              </a:solidFill>
            </a:endParaRPr>
          </a:p>
        </p:txBody>
      </p:sp>
      <p:sp>
        <p:nvSpPr>
          <p:cNvPr id="4" name="Espace réservé du contenu 3"/>
          <p:cNvSpPr>
            <a:spLocks noGrp="1"/>
          </p:cNvSpPr>
          <p:nvPr>
            <p:ph sz="half" idx="2"/>
          </p:nvPr>
        </p:nvSpPr>
        <p:spPr/>
        <p:txBody>
          <a:bodyPr>
            <a:noAutofit/>
          </a:bodyPr>
          <a:lstStyle/>
          <a:p>
            <a:r>
              <a:rPr lang="en-US" sz="2600" dirty="0"/>
              <a:t>MongoDB is a document-based, non-relational database management </a:t>
            </a:r>
            <a:r>
              <a:rPr lang="en-US" sz="2600" dirty="0" err="1"/>
              <a:t>system.Another</a:t>
            </a:r>
            <a:r>
              <a:rPr lang="en-US" sz="2600" dirty="0"/>
              <a:t> name for it is an object-based system</a:t>
            </a:r>
            <a:r>
              <a:rPr lang="en-US" sz="2600" dirty="0" smtClean="0"/>
              <a:t>.</a:t>
            </a:r>
          </a:p>
          <a:p>
            <a:r>
              <a:rPr lang="en-US" sz="2600" dirty="0"/>
              <a:t>Every record in MongoDB is kept as a separate document</a:t>
            </a:r>
            <a:r>
              <a:rPr lang="en-US" sz="2600" dirty="0" smtClean="0"/>
              <a:t>.</a:t>
            </a:r>
          </a:p>
          <a:p>
            <a:r>
              <a:rPr lang="en-US" sz="2600" dirty="0"/>
              <a:t>MongoDB supports out-of-the-box replication and </a:t>
            </a:r>
            <a:r>
              <a:rPr lang="en-US" sz="2600" dirty="0" err="1"/>
              <a:t>sharding</a:t>
            </a:r>
            <a:r>
              <a:rPr lang="en-US" sz="2600" dirty="0"/>
              <a:t> and was built with high availability and scalability in mind.</a:t>
            </a:r>
            <a:endParaRPr lang="fr-FR" sz="2600" dirty="0"/>
          </a:p>
        </p:txBody>
      </p:sp>
      <p:sp>
        <p:nvSpPr>
          <p:cNvPr id="5" name="Espace réservé du texte 4"/>
          <p:cNvSpPr>
            <a:spLocks noGrp="1"/>
          </p:cNvSpPr>
          <p:nvPr>
            <p:ph type="body" sz="quarter" idx="3"/>
          </p:nvPr>
        </p:nvSpPr>
        <p:spPr/>
        <p:txBody>
          <a:bodyPr/>
          <a:lstStyle/>
          <a:p>
            <a:pPr algn="ctr"/>
            <a:r>
              <a:rPr lang="fr-FR" dirty="0" smtClean="0">
                <a:solidFill>
                  <a:schemeClr val="tx2">
                    <a:lumMod val="60000"/>
                    <a:lumOff val="40000"/>
                  </a:schemeClr>
                </a:solidFill>
              </a:rPr>
              <a:t>SQL</a:t>
            </a:r>
            <a:endParaRPr lang="fr-FR" dirty="0">
              <a:solidFill>
                <a:schemeClr val="tx2">
                  <a:lumMod val="60000"/>
                  <a:lumOff val="40000"/>
                </a:schemeClr>
              </a:solidFill>
            </a:endParaRPr>
          </a:p>
        </p:txBody>
      </p:sp>
      <p:sp>
        <p:nvSpPr>
          <p:cNvPr id="6" name="Espace réservé du contenu 5"/>
          <p:cNvSpPr>
            <a:spLocks noGrp="1"/>
          </p:cNvSpPr>
          <p:nvPr>
            <p:ph sz="quarter" idx="4"/>
          </p:nvPr>
        </p:nvSpPr>
        <p:spPr/>
        <p:txBody>
          <a:bodyPr>
            <a:noAutofit/>
          </a:bodyPr>
          <a:lstStyle/>
          <a:p>
            <a:r>
              <a:rPr lang="en-US" sz="2500" dirty="0"/>
              <a:t>A table-based system is MySQL (or open-source relational database). The table-based architecture, which is regarded as a SQL database, is the data query structure for search</a:t>
            </a:r>
            <a:r>
              <a:rPr lang="en-US" sz="2500" dirty="0" smtClean="0"/>
              <a:t>.</a:t>
            </a:r>
          </a:p>
          <a:p>
            <a:r>
              <a:rPr lang="en-US" sz="2500" dirty="0"/>
              <a:t>Each individual entry is saved as a “row” in a database in MySQL</a:t>
            </a:r>
            <a:r>
              <a:rPr lang="en-US" sz="2500" dirty="0" smtClean="0"/>
              <a:t>.</a:t>
            </a:r>
          </a:p>
          <a:p>
            <a:r>
              <a:rPr lang="en-US" sz="2500" dirty="0"/>
              <a:t>Although the MySQL architecture does not support effective replication and </a:t>
            </a:r>
            <a:r>
              <a:rPr lang="en-US" sz="2500" dirty="0" err="1"/>
              <a:t>sharding</a:t>
            </a:r>
            <a:r>
              <a:rPr lang="en-US" sz="2500" dirty="0"/>
              <a:t>, one can access related data via joins in MySQL, which reduces duplication.</a:t>
            </a:r>
            <a:endParaRPr lang="fr-FR" sz="2500" dirty="0"/>
          </a:p>
        </p:txBody>
      </p:sp>
    </p:spTree>
    <p:extLst>
      <p:ext uri="{BB962C8B-B14F-4D97-AF65-F5344CB8AC3E}">
        <p14:creationId xmlns:p14="http://schemas.microsoft.com/office/powerpoint/2010/main" val="30323886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389</Words>
  <Application>Microsoft Office PowerPoint</Application>
  <PresentationFormat>Grand écran</PresentationFormat>
  <Paragraphs>38</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MongoDB VS SQL </vt:lpstr>
      <vt:lpstr>mongoDB</vt:lpstr>
      <vt:lpstr>Présentation PowerPoint</vt:lpstr>
      <vt:lpstr> SQL </vt:lpstr>
      <vt:lpstr>Présentation PowerPoint</vt:lpstr>
      <vt:lpstr>Difference Between MongoDB and 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Admin</dc:creator>
  <cp:lastModifiedBy>Admin</cp:lastModifiedBy>
  <cp:revision>2</cp:revision>
  <dcterms:created xsi:type="dcterms:W3CDTF">2023-01-24T10:08:38Z</dcterms:created>
  <dcterms:modified xsi:type="dcterms:W3CDTF">2023-01-24T10:15:29Z</dcterms:modified>
</cp:coreProperties>
</file>