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7" r:id="rId4"/>
    <p:sldId id="268" r:id="rId5"/>
    <p:sldId id="269" r:id="rId6"/>
    <p:sldId id="264" r:id="rId7"/>
    <p:sldId id="265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428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70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fc979c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fc979c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18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5fc979cef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5fc979cef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20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5fc979cef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5fc979cef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13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nafih_000\eclipse\jee-2021-06\eclipse\eclipse.exe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C:\Users\nafih_000\OneDrive\SEKOLAH%20QA\Tugas\Big%20Project\BigProject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../../../../Downloads/apache-jmeter-5.4.1/apache-jmeter-5.4.1/bin/BigPro/index.html" TargetMode="External"/><Relationship Id="rId4" Type="http://schemas.openxmlformats.org/officeDocument/2006/relationships/hyperlink" Target="file:///C:\Users\nafih_000\OneDrive\SEKOLAH%20QA\Tugas\Big%20Project\BigProject.xls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Big Project </a:t>
            </a:r>
            <a:r>
              <a:rPr lang="en" dirty="0"/>
              <a:t>SekolahQA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98850" y="2951725"/>
            <a:ext cx="1348200" cy="3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Nafi Hermawan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52" y="938280"/>
            <a:ext cx="7038900" cy="914100"/>
          </a:xfrm>
        </p:spPr>
        <p:txBody>
          <a:bodyPr/>
          <a:lstStyle/>
          <a:p>
            <a:r>
              <a:rPr lang="en-US" dirty="0" smtClean="0"/>
              <a:t>Big Project</a:t>
            </a:r>
            <a:endParaRPr lang="en-US" dirty="0"/>
          </a:p>
        </p:txBody>
      </p:sp>
      <p:sp>
        <p:nvSpPr>
          <p:cNvPr id="145" name="Google Shape;145;p14">
            <a:hlinkClick r:id="rId3" action="ppaction://hlinksldjump"/>
          </p:cNvPr>
          <p:cNvSpPr/>
          <p:nvPr/>
        </p:nvSpPr>
        <p:spPr>
          <a:xfrm>
            <a:off x="3794988" y="2887544"/>
            <a:ext cx="2043900" cy="43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46" name="Google Shape;146;p14">
            <a:hlinkClick r:id="rId4" action="ppaction://hlinksldjump"/>
          </p:cNvPr>
          <p:cNvSpPr/>
          <p:nvPr/>
        </p:nvSpPr>
        <p:spPr>
          <a:xfrm>
            <a:off x="1185352" y="2882300"/>
            <a:ext cx="2043900" cy="43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7" name="Google Shape;147;p14">
            <a:hlinkClick r:id="rId5" action="ppaction://hlinksldjump"/>
          </p:cNvPr>
          <p:cNvSpPr/>
          <p:nvPr/>
        </p:nvSpPr>
        <p:spPr>
          <a:xfrm>
            <a:off x="6404624" y="2878108"/>
            <a:ext cx="2043900" cy="43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</a:t>
            </a:r>
            <a:endParaRPr dirty="0"/>
          </a:p>
        </p:txBody>
      </p:sp>
      <p:sp>
        <p:nvSpPr>
          <p:cNvPr id="150" name="Google Shape;150;p14">
            <a:hlinkClick r:id="rId6" action="ppaction://hlinksldjump"/>
          </p:cNvPr>
          <p:cNvSpPr/>
          <p:nvPr/>
        </p:nvSpPr>
        <p:spPr>
          <a:xfrm>
            <a:off x="4816938" y="4726092"/>
            <a:ext cx="237401" cy="2472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2484" y="393750"/>
            <a:ext cx="3083915" cy="9141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3" y="71938"/>
            <a:ext cx="5034328" cy="28413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9" y="965244"/>
            <a:ext cx="5709684" cy="4118461"/>
          </a:xfrm>
          <a:prstGeom prst="rect">
            <a:avLst/>
          </a:prstGeom>
          <a:ln w="57150">
            <a:solidFill>
              <a:srgbClr val="1B212C"/>
            </a:solidFill>
          </a:ln>
        </p:spPr>
      </p:pic>
    </p:spTree>
    <p:extLst>
      <p:ext uri="{BB962C8B-B14F-4D97-AF65-F5344CB8AC3E}">
        <p14:creationId xmlns:p14="http://schemas.microsoft.com/office/powerpoint/2010/main" val="29890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146;p14"/>
          <p:cNvSpPr txBox="1">
            <a:spLocks/>
          </p:cNvSpPr>
          <p:nvPr/>
        </p:nvSpPr>
        <p:spPr>
          <a:xfrm>
            <a:off x="4926573" y="3458964"/>
            <a:ext cx="2171906" cy="50265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smtClean="0">
                <a:solidFill>
                  <a:srgbClr val="1B212C"/>
                </a:solidFill>
              </a:rPr>
              <a:t>Automation Test</a:t>
            </a:r>
            <a:endParaRPr lang="en-US" dirty="0">
              <a:solidFill>
                <a:srgbClr val="1B212C"/>
              </a:solidFill>
            </a:endParaRPr>
          </a:p>
        </p:txBody>
      </p:sp>
      <p:sp>
        <p:nvSpPr>
          <p:cNvPr id="7" name="Google Shape;158;p15">
            <a:hlinkClick r:id="rId2" action="ppaction://hlinksldjump"/>
          </p:cNvPr>
          <p:cNvSpPr/>
          <p:nvPr/>
        </p:nvSpPr>
        <p:spPr>
          <a:xfrm>
            <a:off x="4507619" y="4691342"/>
            <a:ext cx="237411" cy="24726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6;p14">
            <a:hlinkClick r:id="rId3" action="ppaction://program"/>
          </p:cNvPr>
          <p:cNvSpPr txBox="1">
            <a:spLocks/>
          </p:cNvSpPr>
          <p:nvPr/>
        </p:nvSpPr>
        <p:spPr>
          <a:xfrm>
            <a:off x="4926573" y="1557852"/>
            <a:ext cx="2848123" cy="50265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err="1" smtClean="0">
                <a:solidFill>
                  <a:srgbClr val="1B212C"/>
                </a:solidFill>
              </a:rPr>
              <a:t>Funcional</a:t>
            </a:r>
            <a:r>
              <a:rPr lang="en-US" dirty="0" smtClean="0">
                <a:solidFill>
                  <a:srgbClr val="1B212C"/>
                </a:solidFill>
              </a:rPr>
              <a:t> Testing </a:t>
            </a:r>
            <a:endParaRPr lang="en-US" dirty="0">
              <a:solidFill>
                <a:srgbClr val="1B212C"/>
              </a:solidFill>
            </a:endParaRPr>
          </a:p>
        </p:txBody>
      </p:sp>
      <p:sp>
        <p:nvSpPr>
          <p:cNvPr id="8" name="Google Shape;146;p14"/>
          <p:cNvSpPr txBox="1">
            <a:spLocks/>
          </p:cNvSpPr>
          <p:nvPr/>
        </p:nvSpPr>
        <p:spPr>
          <a:xfrm>
            <a:off x="1373465" y="1557852"/>
            <a:ext cx="2848122" cy="50265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1B212C"/>
                </a:solidFill>
              </a:rPr>
              <a:t>Non - </a:t>
            </a:r>
            <a:r>
              <a:rPr lang="en-US" dirty="0" err="1" smtClean="0">
                <a:solidFill>
                  <a:srgbClr val="1B212C"/>
                </a:solidFill>
              </a:rPr>
              <a:t>Funcional</a:t>
            </a:r>
            <a:r>
              <a:rPr lang="en-US" dirty="0" smtClean="0">
                <a:solidFill>
                  <a:srgbClr val="1B212C"/>
                </a:solidFill>
              </a:rPr>
              <a:t> </a:t>
            </a:r>
            <a:r>
              <a:rPr lang="en-US" dirty="0">
                <a:solidFill>
                  <a:srgbClr val="1B212C"/>
                </a:solidFill>
              </a:rPr>
              <a:t>Testing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576130" y="1809178"/>
            <a:ext cx="346435" cy="55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571812" y="3710290"/>
            <a:ext cx="346435" cy="55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6130" y="1809178"/>
            <a:ext cx="0" cy="19011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571812" y="2899289"/>
            <a:ext cx="346435" cy="55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46;p14">
            <a:hlinkClick r:id="rId4" action="ppaction://hlinkfile"/>
          </p:cNvPr>
          <p:cNvSpPr txBox="1">
            <a:spLocks/>
          </p:cNvSpPr>
          <p:nvPr/>
        </p:nvSpPr>
        <p:spPr>
          <a:xfrm>
            <a:off x="4918247" y="2647963"/>
            <a:ext cx="2171906" cy="50265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smtClean="0">
                <a:solidFill>
                  <a:srgbClr val="1B212C"/>
                </a:solidFill>
              </a:rPr>
              <a:t>Manual Test</a:t>
            </a:r>
            <a:endParaRPr lang="en-US" dirty="0">
              <a:solidFill>
                <a:srgbClr val="1B212C"/>
              </a:solidFill>
            </a:endParaRPr>
          </a:p>
        </p:txBody>
      </p:sp>
      <p:sp>
        <p:nvSpPr>
          <p:cNvPr id="14" name="Google Shape;146;p14"/>
          <p:cNvSpPr txBox="1">
            <a:spLocks/>
          </p:cNvSpPr>
          <p:nvPr/>
        </p:nvSpPr>
        <p:spPr>
          <a:xfrm>
            <a:off x="1373465" y="2647962"/>
            <a:ext cx="2140293" cy="50265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1B212C"/>
                </a:solidFill>
              </a:rPr>
              <a:t>Performance Testing </a:t>
            </a:r>
            <a:endParaRPr lang="en-US" dirty="0">
              <a:solidFill>
                <a:srgbClr val="1B212C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031349" y="1809177"/>
            <a:ext cx="346435" cy="55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31349" y="2899287"/>
            <a:ext cx="346435" cy="55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31349" y="1809177"/>
            <a:ext cx="0" cy="10901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53" y="1423559"/>
            <a:ext cx="3667125" cy="359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04" y="1423559"/>
            <a:ext cx="38385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</a:t>
            </a:r>
            <a:endParaRPr dirty="0"/>
          </a:p>
        </p:txBody>
      </p:sp>
      <p:sp>
        <p:nvSpPr>
          <p:cNvPr id="221" name="Google Shape;221;p21"/>
          <p:cNvSpPr/>
          <p:nvPr/>
        </p:nvSpPr>
        <p:spPr>
          <a:xfrm>
            <a:off x="8554650" y="4639850"/>
            <a:ext cx="387600" cy="387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FF"/>
              </a:highlight>
            </a:endParaRPr>
          </a:p>
        </p:txBody>
      </p:sp>
      <p:sp>
        <p:nvSpPr>
          <p:cNvPr id="222" name="Google Shape;222;p21">
            <a:hlinkClick r:id="rId3" action="ppaction://hlinksldjump"/>
          </p:cNvPr>
          <p:cNvSpPr/>
          <p:nvPr/>
        </p:nvSpPr>
        <p:spPr>
          <a:xfrm>
            <a:off x="8588100" y="4662800"/>
            <a:ext cx="320700" cy="341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14">
            <a:hlinkClick r:id="rId4" action="ppaction://hlinkfile"/>
          </p:cNvPr>
          <p:cNvSpPr txBox="1">
            <a:spLocks/>
          </p:cNvSpPr>
          <p:nvPr/>
        </p:nvSpPr>
        <p:spPr>
          <a:xfrm>
            <a:off x="3306097" y="1528791"/>
            <a:ext cx="2171906" cy="50265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smtClean="0">
                <a:solidFill>
                  <a:srgbClr val="1B212C"/>
                </a:solidFill>
              </a:rPr>
              <a:t>Manual Report</a:t>
            </a:r>
            <a:endParaRPr lang="en-US" dirty="0">
              <a:solidFill>
                <a:srgbClr val="1B212C"/>
              </a:solidFill>
            </a:endParaRPr>
          </a:p>
        </p:txBody>
      </p:sp>
      <p:sp>
        <p:nvSpPr>
          <p:cNvPr id="6" name="Google Shape;146;p14"/>
          <p:cNvSpPr txBox="1">
            <a:spLocks/>
          </p:cNvSpPr>
          <p:nvPr/>
        </p:nvSpPr>
        <p:spPr>
          <a:xfrm>
            <a:off x="3306097" y="2392164"/>
            <a:ext cx="2171906" cy="50265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smtClean="0">
                <a:solidFill>
                  <a:srgbClr val="1B212C"/>
                </a:solidFill>
              </a:rPr>
              <a:t>Selenium Report</a:t>
            </a:r>
            <a:endParaRPr lang="en-US" dirty="0">
              <a:solidFill>
                <a:srgbClr val="1B212C"/>
              </a:solidFill>
            </a:endParaRPr>
          </a:p>
        </p:txBody>
      </p:sp>
      <p:sp>
        <p:nvSpPr>
          <p:cNvPr id="7" name="Google Shape;146;p14">
            <a:hlinkClick r:id="rId5" action="ppaction://hlinkfile"/>
          </p:cNvPr>
          <p:cNvSpPr txBox="1">
            <a:spLocks/>
          </p:cNvSpPr>
          <p:nvPr/>
        </p:nvSpPr>
        <p:spPr>
          <a:xfrm>
            <a:off x="3306097" y="3253481"/>
            <a:ext cx="2171906" cy="50265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err="1" smtClean="0">
                <a:solidFill>
                  <a:srgbClr val="1B212C"/>
                </a:solidFill>
              </a:rPr>
              <a:t>Jmeter</a:t>
            </a:r>
            <a:r>
              <a:rPr lang="en-US" dirty="0" smtClean="0">
                <a:solidFill>
                  <a:srgbClr val="1B212C"/>
                </a:solidFill>
              </a:rPr>
              <a:t> Report</a:t>
            </a:r>
            <a:endParaRPr lang="en-US" dirty="0">
              <a:solidFill>
                <a:srgbClr val="1B212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Terima kasih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31</Words>
  <Application>Microsoft Office PowerPoint</Application>
  <PresentationFormat>On-screen Show (16:9)</PresentationFormat>
  <Paragraphs>16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Montserrat</vt:lpstr>
      <vt:lpstr>Arial</vt:lpstr>
      <vt:lpstr>Focus</vt:lpstr>
      <vt:lpstr>Big Project SekolahQA</vt:lpstr>
      <vt:lpstr>Big Project</vt:lpstr>
      <vt:lpstr>PowerPoint Presentation</vt:lpstr>
      <vt:lpstr>PowerPoint Presentation</vt:lpstr>
      <vt:lpstr>PowerPoint Presentation</vt:lpstr>
      <vt:lpstr>Report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1 SekolahQA</dc:title>
  <dc:creator>Nafi Hermawan</dc:creator>
  <cp:lastModifiedBy>Nafi Hermawan</cp:lastModifiedBy>
  <cp:revision>33</cp:revision>
  <dcterms:modified xsi:type="dcterms:W3CDTF">2021-10-23T04:46:03Z</dcterms:modified>
</cp:coreProperties>
</file>