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6"/>
  </p:notesMasterIdLst>
  <p:sldIdLst>
    <p:sldId id="29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2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CC5"/>
    <a:srgbClr val="4A9CCC"/>
    <a:srgbClr val="CBE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8DAE1-AE98-4977-9813-99043BEA4C4A}" type="datetimeFigureOut">
              <a:rPr lang="en-US" smtClean="0"/>
              <a:pPr/>
              <a:t>22-Jun-23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627B7-E04E-4306-98F2-113EB67E76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5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E302-8722-4D64-B9C5-3B200868FB17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FCBD-C490-4CAE-B20B-A3DAC8DB4F8C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5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8839-538B-4254-BEA2-5C2FBEFFAA92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4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1BA6-1A82-4D09-AD9A-2B50F6DC3AC7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80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A6A6-968E-4FA1-B100-E2C0A67A9927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3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FD4D-53CA-41A0-9503-CBDAB1A6E200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69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ABE8-1ACF-4CC7-82AD-17D533EC8E92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14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CA95-22E0-44E5-A665-345A520D8AFD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3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D00F-AF49-4822-BCBB-C4300EE5BB94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4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131A-CE29-441F-AB76-404106CAD10C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1696-BDD1-41CF-9EE0-6571146FBC9C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6C38-80E7-4278-85F7-2B435DAD9D46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16EB-4550-485C-84E0-7B7C44526490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2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EB27-F325-4CF4-AA1C-FFC68A450AD9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2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ACDF-1755-49ED-A998-ABC29612FE36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4E20-A339-4B72-B088-E4F9768D6DF3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2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E1A9-F203-481F-BA4A-3F5E78CE68E9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30AAC-9826-486E-B7B5-BFF887A78C02}" type="datetime1">
              <a:rPr lang="en-US" smtClean="0"/>
              <a:pPr/>
              <a:t>22-Jun-23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99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9757" y="-22363"/>
            <a:ext cx="12337774" cy="68803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D92108-BEA2-00CB-8017-4FA7F6D31EEB}"/>
              </a:ext>
            </a:extLst>
          </p:cNvPr>
          <p:cNvSpPr/>
          <p:nvPr/>
        </p:nvSpPr>
        <p:spPr>
          <a:xfrm>
            <a:off x="4732905" y="1575539"/>
            <a:ext cx="6665844" cy="424069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5AD4D-7EBD-2D22-5C2D-C5BEE3672D8B}"/>
              </a:ext>
            </a:extLst>
          </p:cNvPr>
          <p:cNvSpPr txBox="1"/>
          <p:nvPr/>
        </p:nvSpPr>
        <p:spPr>
          <a:xfrm>
            <a:off x="4927515" y="1575539"/>
            <a:ext cx="6471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Project Name: MooMarket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CDAF5-BD1C-D244-7FC5-67FBB5BAA2DF}"/>
              </a:ext>
            </a:extLst>
          </p:cNvPr>
          <p:cNvSpPr txBox="1"/>
          <p:nvPr/>
        </p:nvSpPr>
        <p:spPr>
          <a:xfrm>
            <a:off x="5068347" y="2713421"/>
            <a:ext cx="5994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Group members: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1905009 –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Sidratul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Muntaha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Khan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1905010 – Md. Muhaiminul Islam Nafi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1905020 – Gazi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Fardin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Zafor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Suvro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1905021 –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Sakib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Mohammed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Sobaha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1805017 – Rizvan Jawad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Ruhan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1805066 -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Najmus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Sakib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Rashid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C4C452-D94E-2ABB-7775-179BCA73B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2" y="4094920"/>
            <a:ext cx="2520291" cy="25144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C2C729-A444-3F0C-98BD-DC94B9A2E228}"/>
              </a:ext>
            </a:extLst>
          </p:cNvPr>
          <p:cNvSpPr txBox="1"/>
          <p:nvPr/>
        </p:nvSpPr>
        <p:spPr>
          <a:xfrm>
            <a:off x="5049078" y="2301863"/>
            <a:ext cx="5830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Course No: CSE 326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D32D-5936-C9D1-8E4F-25571B73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6026-603B-FD9E-609A-C768CF83A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2173356"/>
            <a:ext cx="10353762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make a report with all information stored in our database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provide the report to government for further data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Many data analysis can be done like how much meats are sold annually, what are the recent preferences of consumers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7CC45-0B47-355D-FDED-50A9CBA6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20" y="2247901"/>
            <a:ext cx="10353761" cy="2202620"/>
          </a:xfrm>
        </p:spPr>
        <p:txBody>
          <a:bodyPr>
            <a:noAutofit/>
          </a:bodyPr>
          <a:lstStyle/>
          <a:p>
            <a:r>
              <a:rPr lang="en-US" sz="66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6EC5-94AD-CEEF-8AC2-7E9FF10A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9C6F-864D-AB3B-1477-94A15C2E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060"/>
            <a:ext cx="10353762" cy="38961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This web portal will serve as a communication(Selling and buying) medium between Sellers and Buyers of meat and cattle.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There will be different kinds of options for sellers to provide their advertisements on their products.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There will be different kinds of options for buyers to buy their desired products.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5C445-1353-FEFA-2190-CBD54C70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5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A80B-83CA-9ED8-D2F5-088DAB81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Users of the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C5E8-16A6-5E39-AD39-C67FB96C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48070"/>
            <a:ext cx="10353762" cy="8394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There will be three kinds of users.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085A-9D6B-778E-BE0A-548DA7A1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0A614-DD07-4B15-0530-6FE26B96EB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41303" y="3028468"/>
            <a:ext cx="2643463" cy="2643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3C8DA-2D71-F4C0-7171-E8BABAFEB9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68943" y="3028468"/>
            <a:ext cx="2643463" cy="2643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0C8E82-6530-6617-9980-DFD28A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0193" y="3028467"/>
            <a:ext cx="2643463" cy="2643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4B463B-673B-674C-A26B-1D1F57D4A052}"/>
              </a:ext>
            </a:extLst>
          </p:cNvPr>
          <p:cNvSpPr txBox="1"/>
          <p:nvPr/>
        </p:nvSpPr>
        <p:spPr>
          <a:xfrm>
            <a:off x="2454156" y="5882583"/>
            <a:ext cx="209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3C2FF-76F4-47DC-1E7A-AE475FD83CFB}"/>
              </a:ext>
            </a:extLst>
          </p:cNvPr>
          <p:cNvSpPr txBox="1"/>
          <p:nvPr/>
        </p:nvSpPr>
        <p:spPr>
          <a:xfrm>
            <a:off x="5318563" y="5882585"/>
            <a:ext cx="209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Sellers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6D907-AF25-BA8F-D058-7F1E39733C65}"/>
              </a:ext>
            </a:extLst>
          </p:cNvPr>
          <p:cNvSpPr txBox="1"/>
          <p:nvPr/>
        </p:nvSpPr>
        <p:spPr>
          <a:xfrm>
            <a:off x="8690923" y="5882584"/>
            <a:ext cx="209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Buyers</a:t>
            </a:r>
          </a:p>
        </p:txBody>
      </p:sp>
    </p:spTree>
    <p:extLst>
      <p:ext uri="{BB962C8B-B14F-4D97-AF65-F5344CB8AC3E}">
        <p14:creationId xmlns:p14="http://schemas.microsoft.com/office/powerpoint/2010/main" val="303772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F89C-9867-6D43-7C0B-931E8649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B619-8687-EE8D-AEDB-557EE1980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98642"/>
            <a:ext cx="10353762" cy="339255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Advertisements provided by sellers of their products</a:t>
            </a:r>
          </a:p>
          <a:p>
            <a:pPr marL="457200" indent="-457200">
              <a:buAutoNum type="arabicPeriod"/>
            </a:pPr>
            <a:r>
              <a:rPr lang="en-US" sz="2400" dirty="0"/>
              <a:t>Purchasing products by Buyers</a:t>
            </a:r>
          </a:p>
          <a:p>
            <a:pPr marL="457200" indent="-457200">
              <a:buAutoNum type="arabicPeriod"/>
            </a:pPr>
            <a:r>
              <a:rPr lang="en-US" sz="2400" dirty="0"/>
              <a:t>Filtering options for users to help users find their desired products</a:t>
            </a:r>
          </a:p>
          <a:p>
            <a:pPr marL="457200" indent="-457200">
              <a:buAutoNum type="arabicPeriod"/>
            </a:pPr>
            <a:r>
              <a:rPr lang="en-US" sz="2400" dirty="0"/>
              <a:t>Order post from buyers</a:t>
            </a:r>
          </a:p>
          <a:p>
            <a:pPr marL="457200" indent="-457200">
              <a:buAutoNum type="arabicPeriod"/>
            </a:pPr>
            <a:r>
              <a:rPr lang="en-US" sz="2400" dirty="0"/>
              <a:t>Reviews and ratings given by buyers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E7687-11AA-6095-FAC7-8AEA3507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3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A766-0235-BBE3-BF90-02ADBA2E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Autofit/>
          </a:bodyPr>
          <a:lstStyle/>
          <a:p>
            <a:r>
              <a:rPr lang="en-US" sz="2800" dirty="0"/>
              <a:t>1. Advertisements by sellers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B08E-261E-638F-AAC9-4A5B858E5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1656522"/>
            <a:ext cx="11198087" cy="48900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Two types of sellers. Meat sellers and Cattle sellers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Normally farmers and butcher will be the sellers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Two different UI for meat and cattle sellers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meat sellers:</a:t>
            </a:r>
          </a:p>
          <a:p>
            <a:pPr marL="0" indent="0">
              <a:buNone/>
            </a:pPr>
            <a:r>
              <a:rPr lang="en-US" dirty="0"/>
              <a:t>	Inputs: meat types, weight, price, time of cutting, certificates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cattle sellers:</a:t>
            </a:r>
          </a:p>
          <a:p>
            <a:pPr marL="0" indent="0">
              <a:buNone/>
            </a:pPr>
            <a:r>
              <a:rPr lang="en-US" dirty="0"/>
              <a:t>	Inputs: color ,  weight, age, assumed meat weight, certificates, necessary pictures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79B1F-AE36-CA3C-2EAB-610ECC33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1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47CC-55DF-B073-157D-BD5DFC31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Buyers taking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AA82-80CA-7CEF-CC95-C02500DB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8139"/>
            <a:ext cx="10353762" cy="36951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Normally, regular consumers, hotels and restaurants, catering service will be the buyers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Buyers can see the advertisements provided by the sellers.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Buyers can select their selective products and “add to cart” those.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When a buyer accepts an advertisement, a notification will be given to the respective seller to supply the products to the specific customer.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Buyers will give their personal information like phone number. Address etc. during placing orders.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08AB8-6CA3-25C3-3076-2C22DFC3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0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EDD7-02C4-A0A3-FD1A-60B1E394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199"/>
          </a:xfrm>
        </p:spPr>
        <p:txBody>
          <a:bodyPr>
            <a:normAutofit fontScale="90000"/>
          </a:bodyPr>
          <a:lstStyle/>
          <a:p>
            <a:r>
              <a:rPr lang="en-US" dirty="0"/>
              <a:t>3. Filtering options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C30C-F12C-1DD1-DA30-13EBD6B6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2146852"/>
            <a:ext cx="10353762" cy="44792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Buyers have the facilities like filtering their searches.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They can filter meat or cattle advertisements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For meats, they can filter them with respect to weight, price, specific meat part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For cattle, they can filter them with respect to color ,  weight, age, assumed meat weight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40F1D-F821-0B9A-504B-08984214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9749-A21A-2490-3D3C-8AF702D9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675861"/>
          </a:xfrm>
        </p:spPr>
        <p:txBody>
          <a:bodyPr>
            <a:normAutofit/>
          </a:bodyPr>
          <a:lstStyle/>
          <a:p>
            <a:r>
              <a:rPr lang="en-US" sz="3600" dirty="0"/>
              <a:t>4. Order post from buyers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ADF1-89E6-B5A1-4013-BECFEF92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5461"/>
            <a:ext cx="10353762" cy="50888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It is a system for large order placing from buyers with their given price.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Buyers will post a large order (suppose 20Kg meats or 5 cows) with their desired price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Sellers will see the order posts provided by the buyers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Sellers can accept these orders if they want it or they can ignore it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If a post provided by a buyer is not accepted by any seller for some specific amount of time,  then the buyer will be given a notification asking whether they want to modify the order or delete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9A41A-4F1A-DE7E-989D-DED9AA39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3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DB50-67D5-13CA-C0A3-C54180C2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5. Reviews and ratings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BDEF-515D-2C6A-5470-F9D67562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560098"/>
            <a:ext cx="10353762" cy="45057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Buyers can give ratings and reviews of a product they received.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admins of our portal can distinguish good and bad sellers from these reviews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admins can offer “priority points” to the good sellers.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admins can ban bad sellers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Advertisements will be displayed according to the priority points of the sellers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5A197-67F5-2F9A-E2D3-EA91321D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585</TotalTime>
  <Words>585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Wingdings</vt:lpstr>
      <vt:lpstr>Damask</vt:lpstr>
      <vt:lpstr>PowerPoint Presentation</vt:lpstr>
      <vt:lpstr>Introduction</vt:lpstr>
      <vt:lpstr>Users of the portal</vt:lpstr>
      <vt:lpstr>Modules</vt:lpstr>
      <vt:lpstr>1. Advertisements by sellers</vt:lpstr>
      <vt:lpstr>2. Buyers taking orders</vt:lpstr>
      <vt:lpstr>3. Filtering options </vt:lpstr>
      <vt:lpstr>4. Order post from buyers</vt:lpstr>
      <vt:lpstr>5. Reviews and ratings</vt:lpstr>
      <vt:lpstr>Additionally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MooMarket</dc:title>
  <dc:creator>1905010 - Md. Muhaiminul Islam Nafi</dc:creator>
  <cp:lastModifiedBy>1905010 - Md. Muhaiminul Islam Nafi</cp:lastModifiedBy>
  <cp:revision>52</cp:revision>
  <dcterms:created xsi:type="dcterms:W3CDTF">2023-06-15T14:27:31Z</dcterms:created>
  <dcterms:modified xsi:type="dcterms:W3CDTF">2023-06-22T11:38:49Z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