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6"/>
  </p:notesMasterIdLst>
  <p:sldIdLst>
    <p:sldId id="29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2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DCC5"/>
    <a:srgbClr val="4A9CCC"/>
    <a:srgbClr val="CBE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8DAE1-AE98-4977-9813-99043BEA4C4A}" type="datetimeFigureOut">
              <a:rPr lang="en-US" smtClean="0"/>
              <a:pPr/>
              <a:t>22-Jun-23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627B7-E04E-4306-98F2-113EB67E76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57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E302-8722-4D64-B9C5-3B200868FB17}" type="datetime1">
              <a:rPr lang="en-US" smtClean="0"/>
              <a:pPr/>
              <a:t>22-Jun-23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FCBD-C490-4CAE-B20B-A3DAC8DB4F8C}" type="datetime1">
              <a:rPr lang="en-US" smtClean="0"/>
              <a:pPr/>
              <a:t>22-Jun-23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5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8839-538B-4254-BEA2-5C2FBEFFAA92}" type="datetime1">
              <a:rPr lang="en-US" smtClean="0"/>
              <a:pPr/>
              <a:t>22-Jun-23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849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1BA6-1A82-4D09-AD9A-2B50F6DC3AC7}" type="datetime1">
              <a:rPr lang="en-US" smtClean="0"/>
              <a:pPr/>
              <a:t>22-Jun-23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280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A6A6-968E-4FA1-B100-E2C0A67A9927}" type="datetime1">
              <a:rPr lang="en-US" smtClean="0"/>
              <a:pPr/>
              <a:t>22-Jun-23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31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FD4D-53CA-41A0-9503-CBDAB1A6E200}" type="datetime1">
              <a:rPr lang="en-US" smtClean="0"/>
              <a:pPr/>
              <a:t>22-Jun-23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69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ABE8-1ACF-4CC7-82AD-17D533EC8E92}" type="datetime1">
              <a:rPr lang="en-US" smtClean="0"/>
              <a:pPr/>
              <a:t>22-Jun-23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14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CA95-22E0-44E5-A665-345A520D8AFD}" type="datetime1">
              <a:rPr lang="en-US" smtClean="0"/>
              <a:pPr/>
              <a:t>22-Jun-23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530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D00F-AF49-4822-BCBB-C4300EE5BB94}" type="datetime1">
              <a:rPr lang="en-US" smtClean="0"/>
              <a:pPr/>
              <a:t>22-Jun-23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4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131A-CE29-441F-AB76-404106CAD10C}" type="datetime1">
              <a:rPr lang="en-US" smtClean="0"/>
              <a:pPr/>
              <a:t>22-Jun-23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5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1696-BDD1-41CF-9EE0-6571146FBC9C}" type="datetime1">
              <a:rPr lang="en-US" smtClean="0"/>
              <a:pPr/>
              <a:t>22-Jun-23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0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6C38-80E7-4278-85F7-2B435DAD9D46}" type="datetime1">
              <a:rPr lang="en-US" smtClean="0"/>
              <a:pPr/>
              <a:t>22-Jun-23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9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16EB-4550-485C-84E0-7B7C44526490}" type="datetime1">
              <a:rPr lang="en-US" smtClean="0"/>
              <a:pPr/>
              <a:t>22-Jun-23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52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EB27-F325-4CF4-AA1C-FFC68A450AD9}" type="datetime1">
              <a:rPr lang="en-US" smtClean="0"/>
              <a:pPr/>
              <a:t>22-Jun-23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2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ACDF-1755-49ED-A998-ABC29612FE36}" type="datetime1">
              <a:rPr lang="en-US" smtClean="0"/>
              <a:pPr/>
              <a:t>22-Jun-23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26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4E20-A339-4B72-B088-E4F9768D6DF3}" type="datetime1">
              <a:rPr lang="en-US" smtClean="0"/>
              <a:pPr/>
              <a:t>22-Jun-23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2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E1A9-F203-481F-BA4A-3F5E78CE68E9}" type="datetime1">
              <a:rPr lang="en-US" smtClean="0"/>
              <a:pPr/>
              <a:t>22-Jun-23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5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30AAC-9826-486E-B7B5-BFF887A78C02}" type="datetime1">
              <a:rPr lang="en-US" smtClean="0"/>
              <a:pPr/>
              <a:t>22-Jun-23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99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9757" y="-22363"/>
            <a:ext cx="12337774" cy="68803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1D92108-BEA2-00CB-8017-4FA7F6D31EEB}"/>
              </a:ext>
            </a:extLst>
          </p:cNvPr>
          <p:cNvSpPr/>
          <p:nvPr/>
        </p:nvSpPr>
        <p:spPr>
          <a:xfrm>
            <a:off x="4732905" y="1575539"/>
            <a:ext cx="6665844" cy="424069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5AD4D-7EBD-2D22-5C2D-C5BEE3672D8B}"/>
              </a:ext>
            </a:extLst>
          </p:cNvPr>
          <p:cNvSpPr txBox="1"/>
          <p:nvPr/>
        </p:nvSpPr>
        <p:spPr>
          <a:xfrm>
            <a:off x="4927515" y="1575539"/>
            <a:ext cx="6471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Project Name: MooMarket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DCDAF5-BD1C-D244-7FC5-67FBB5BAA2DF}"/>
              </a:ext>
            </a:extLst>
          </p:cNvPr>
          <p:cNvSpPr txBox="1"/>
          <p:nvPr/>
        </p:nvSpPr>
        <p:spPr>
          <a:xfrm>
            <a:off x="5068347" y="2713421"/>
            <a:ext cx="5994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Group members: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1905009 –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Sidratul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Muntaha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Khan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1905010 – Md. Muhaiminul Islam Nafi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1905020 – Gazi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Fardin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Zafor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Suvro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1905021 –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Sakib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Mohammed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Sobaha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1805017 – Rizvan Jawad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Ruhan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1805066 -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Najmus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Sakib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Rashid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C4C452-D94E-2ABB-7775-179BCA73B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22" y="4094920"/>
            <a:ext cx="2520291" cy="25144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C2C729-A444-3F0C-98BD-DC94B9A2E228}"/>
              </a:ext>
            </a:extLst>
          </p:cNvPr>
          <p:cNvSpPr txBox="1"/>
          <p:nvPr/>
        </p:nvSpPr>
        <p:spPr>
          <a:xfrm>
            <a:off x="5049078" y="2301863"/>
            <a:ext cx="5830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Course No: CSE 326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D32D-5936-C9D1-8E4F-25571B73F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56026-603B-FD9E-609A-C768CF83A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2173356"/>
            <a:ext cx="10353762" cy="4572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We can make a report with all information stored in our database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We can provide the report to government for further data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Many data analysis can be done like how much meats are sold annually, what are the recent preferences of consumers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7CC45-0B47-355D-FDED-50A9CBA6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03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220" y="2247901"/>
            <a:ext cx="10353761" cy="2202620"/>
          </a:xfrm>
        </p:spPr>
        <p:txBody>
          <a:bodyPr>
            <a:noAutofit/>
          </a:bodyPr>
          <a:lstStyle/>
          <a:p>
            <a:r>
              <a:rPr lang="en-US" sz="66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6EC5-94AD-CEEF-8AC2-7E9FF10A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9C6F-864D-AB3B-1477-94A15C2EC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95060"/>
            <a:ext cx="10353762" cy="389613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This web portal will serve as a communication(Selling and buying) medium between Sellers and Buyers of meat and cattle.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There will be different kinds of options for sellers to provide their advertisements on their products.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There will be different kinds of options for buyers to buy their desired products.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5C445-1353-FEFA-2190-CBD54C700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5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A80B-83CA-9ED8-D2F5-088DAB815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Users of the portal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EC5E8-16A6-5E39-AD39-C67FB96C3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48070"/>
            <a:ext cx="10353762" cy="3843130"/>
          </a:xfrm>
        </p:spPr>
        <p:txBody>
          <a:bodyPr>
            <a:normAutofit/>
          </a:bodyPr>
          <a:lstStyle/>
          <a:p>
            <a:r>
              <a:rPr lang="en-US" sz="3200" dirty="0"/>
              <a:t>There will be three kinds of users.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/>
              <a:t>Admin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/>
              <a:t>Sellers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/>
              <a:t>Buyers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085A-9D6B-778E-BE0A-548DA7A1D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2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FF89C-9867-6D43-7C0B-931E8649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CB619-8687-EE8D-AEDB-557EE1980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98642"/>
            <a:ext cx="10353762" cy="3392557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Advertisements provided by sellers of their products</a:t>
            </a:r>
          </a:p>
          <a:p>
            <a:pPr marL="457200" indent="-457200">
              <a:buAutoNum type="arabicPeriod"/>
            </a:pPr>
            <a:r>
              <a:rPr lang="en-US" sz="2400" dirty="0"/>
              <a:t>Purchasing products by Buyers</a:t>
            </a:r>
          </a:p>
          <a:p>
            <a:pPr marL="457200" indent="-457200">
              <a:buAutoNum type="arabicPeriod"/>
            </a:pPr>
            <a:r>
              <a:rPr lang="en-US" sz="2400" dirty="0"/>
              <a:t>Filtering options for users to help users find their desired products</a:t>
            </a:r>
          </a:p>
          <a:p>
            <a:pPr marL="457200" indent="-457200">
              <a:buAutoNum type="arabicPeriod"/>
            </a:pPr>
            <a:r>
              <a:rPr lang="en-US" sz="2400" dirty="0"/>
              <a:t>Bargaining options for buyers</a:t>
            </a:r>
          </a:p>
          <a:p>
            <a:pPr marL="457200" indent="-457200">
              <a:buAutoNum type="arabicPeriod"/>
            </a:pPr>
            <a:r>
              <a:rPr lang="en-US" sz="2400" dirty="0"/>
              <a:t>Reviews and ratings given by buyers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E7687-11AA-6095-FAC7-8AEA3507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3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A766-0235-BBE3-BF90-02ADBA2E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457200"/>
          </a:xfrm>
        </p:spPr>
        <p:txBody>
          <a:bodyPr>
            <a:normAutofit/>
          </a:bodyPr>
          <a:lstStyle/>
          <a:p>
            <a:r>
              <a:rPr lang="en-US" sz="2000" dirty="0"/>
              <a:t>1. Advertisements by sellers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DB08E-261E-638F-AAC9-4A5B858E5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2027582"/>
            <a:ext cx="11198087" cy="45189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Two types of sellers. Meat sellers and Cattle sellers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Normally farmers and butcher will be the sellers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Two different UI for meat and cattle sellers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For meat sellers:</a:t>
            </a:r>
          </a:p>
          <a:p>
            <a:pPr marL="0" indent="0">
              <a:buNone/>
            </a:pPr>
            <a:r>
              <a:rPr lang="en-US" dirty="0"/>
              <a:t>	Inputs: meat types, weight, price, time of cutting, certificates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For cattle sellers:</a:t>
            </a:r>
          </a:p>
          <a:p>
            <a:pPr marL="0" indent="0">
              <a:buNone/>
            </a:pPr>
            <a:r>
              <a:rPr lang="en-US" dirty="0"/>
              <a:t>	Inputs: color ,  weight, age, assumed meat weight, certificates, necessary pictures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79B1F-AE36-CA3C-2EAB-610ECC33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1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47CC-55DF-B073-157D-BD5DFC31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Buyers taking 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2AA82-80CA-7CEF-CC95-C02500DBD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8139"/>
            <a:ext cx="10353762" cy="369513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Normally, regular consumers, hotels and restaurants, catering service will be the buyers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Buyers can see the advertisements provided by the sellers.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Buyers can select their selective products and “add to cart” those.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When a buyer accepts an advertisement, a notification will be given to the respective seller to supply the products to the specific customer.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Buyers will give their personal information like phone number. Address etc. during placing orders.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08AB8-6CA3-25C3-3076-2C22DFC3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0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EDD7-02C4-A0A3-FD1A-60B1E3945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457199"/>
          </a:xfrm>
        </p:spPr>
        <p:txBody>
          <a:bodyPr>
            <a:normAutofit fontScale="90000"/>
          </a:bodyPr>
          <a:lstStyle/>
          <a:p>
            <a:r>
              <a:rPr lang="en-US" dirty="0"/>
              <a:t>3. Filtering options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0C30C-F12C-1DD1-DA30-13EBD6B6F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2146852"/>
            <a:ext cx="10353762" cy="44792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Buyers have the facilities like filtering their searches.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They can filter meat or cattle advertisements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For meats, they can filter them with respect to weight, price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For cattle, they can filter them with respect to color ,  weight, age, assumed meat weight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40F1D-F821-0B9A-504B-08984214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9749-A21A-2490-3D3C-8AF702D9C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675861"/>
          </a:xfrm>
        </p:spPr>
        <p:txBody>
          <a:bodyPr/>
          <a:lstStyle/>
          <a:p>
            <a:r>
              <a:rPr lang="en-US" sz="3600" dirty="0"/>
              <a:t>4. Bargaining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EADF1-89E6-B5A1-4013-BECFEF92E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85461"/>
            <a:ext cx="10353762" cy="50888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It is a system for large order placing from buyers with their given price.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Buyers will post a large order (suppose 20Kg meats or 5 cows) with their desired price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Sellers will see the order posts provided by the buyers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Sellers can accept these orders if they want it or they can ignore it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If a post provided by a buyer not accepted by any seller, then the buyer will be given a notification asking whether they want to modify the order or delete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9A41A-4F1A-DE7E-989D-DED9AA390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37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0DB50-67D5-13CA-C0A3-C54180C2A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5. Reviews and ratings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0BDEF-515D-2C6A-5470-F9D675627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1560098"/>
            <a:ext cx="10353762" cy="45057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Buyers can give ratings and reviews of a product they received.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admins of our portal can distinguish good and bad sellers from these reviews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admins can offer “priority points” to the good sellers.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admins can ban bad sellers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Advertisements will be displayed according to the priority points of the sellers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5A197-67F5-2F9A-E2D3-EA91321D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576</TotalTime>
  <Words>572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Rockwell</vt:lpstr>
      <vt:lpstr>Wingdings</vt:lpstr>
      <vt:lpstr>Damask</vt:lpstr>
      <vt:lpstr>PowerPoint Presentation</vt:lpstr>
      <vt:lpstr>Introduction</vt:lpstr>
      <vt:lpstr>Users of the portal</vt:lpstr>
      <vt:lpstr>Modules</vt:lpstr>
      <vt:lpstr>1. Advertisements by sellers</vt:lpstr>
      <vt:lpstr>2. Buyers taking orders</vt:lpstr>
      <vt:lpstr>3. Filtering options </vt:lpstr>
      <vt:lpstr>4. Bargaining options</vt:lpstr>
      <vt:lpstr>5. Reviews and ratings</vt:lpstr>
      <vt:lpstr>Additionally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MooMarket</dc:title>
  <dc:creator>1905010 - Md. Muhaiminul Islam Nafi</dc:creator>
  <cp:lastModifiedBy>1905010 - Md. Muhaiminul Islam Nafi</cp:lastModifiedBy>
  <cp:revision>50</cp:revision>
  <dcterms:created xsi:type="dcterms:W3CDTF">2023-06-15T14:27:31Z</dcterms:created>
  <dcterms:modified xsi:type="dcterms:W3CDTF">2023-06-22T07:45:32Z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