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sldIdLst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08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0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01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18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8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14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Butcher to tannery/horn business 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935921"/>
            <a:ext cx="5106004" cy="4007681"/>
          </a:xfrm>
        </p:spPr>
        <p:txBody>
          <a:bodyPr>
            <a:normAutofit/>
          </a:bodyPr>
          <a:lstStyle/>
          <a:p>
            <a:r>
              <a:rPr lang="en-US" dirty="0"/>
              <a:t>Advertise and sell hides and horns online to butcher and tannery respectively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70651" y="3263900"/>
            <a:ext cx="3133150" cy="2984498"/>
            <a:chOff x="6090675" y="2088319"/>
            <a:chExt cx="2686435" cy="31496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0675" y="3663119"/>
              <a:ext cx="2686435" cy="15748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6273" r="36759" b="8703"/>
            <a:stretch/>
          </p:blipFill>
          <p:spPr>
            <a:xfrm>
              <a:off x="6090675" y="2088319"/>
              <a:ext cx="2686435" cy="1574800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19799" y="1934263"/>
            <a:ext cx="5106004" cy="4007681"/>
          </a:xfrm>
        </p:spPr>
        <p:txBody>
          <a:bodyPr>
            <a:normAutofit/>
          </a:bodyPr>
          <a:lstStyle/>
          <a:p>
            <a:r>
              <a:rPr lang="en-US" dirty="0"/>
              <a:t>Getting cattle parts at a fair price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Pricing done by specific conditions and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Annihilating the presence of syndicates in between Butchers and Tannery or other business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601" y="4210006"/>
            <a:ext cx="1828200" cy="20383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959" y="4212386"/>
            <a:ext cx="1772942" cy="20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Butcher to tannery/horn business 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697" y="2113719"/>
            <a:ext cx="5106004" cy="4007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Country wide connectivity between butchers and tannery/horn business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43303" y="3139659"/>
            <a:ext cx="2276793" cy="2981741"/>
            <a:chOff x="2112803" y="3114259"/>
            <a:chExt cx="2276793" cy="2981741"/>
          </a:xfrm>
        </p:grpSpPr>
        <p:grpSp>
          <p:nvGrpSpPr>
            <p:cNvPr id="6" name="Group 5"/>
            <p:cNvGrpSpPr/>
            <p:nvPr/>
          </p:nvGrpSpPr>
          <p:grpSpPr>
            <a:xfrm>
              <a:off x="2112803" y="3114259"/>
              <a:ext cx="2276793" cy="2981741"/>
              <a:chOff x="2112803" y="3114259"/>
              <a:chExt cx="2276793" cy="298174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2803" y="3114259"/>
                <a:ext cx="2276793" cy="298174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438400" y="5613400"/>
                <a:ext cx="422275" cy="4159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392363" y="5568990"/>
              <a:ext cx="18145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Butchers</a:t>
              </a:r>
            </a:p>
            <a:p>
              <a:r>
                <a:rPr lang="en-US" sz="700" dirty="0">
                  <a:solidFill>
                    <a:schemeClr val="bg1"/>
                  </a:solidFill>
                </a:rPr>
                <a:t>Tannery</a:t>
              </a:r>
            </a:p>
            <a:p>
              <a:r>
                <a:rPr lang="en-US" sz="700" dirty="0">
                  <a:solidFill>
                    <a:schemeClr val="bg1"/>
                  </a:solidFill>
                </a:rPr>
                <a:t>Horn 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006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www.w3.org/XML/1998/namespace"/>
    <ds:schemaRef ds:uri="http://purl.org/dc/elements/1.1/"/>
    <ds:schemaRef ds:uri="http://purl.org/dc/dcmitype/"/>
    <ds:schemaRef ds:uri="71af3243-3dd4-4a8d-8c0d-dd76da1f02a5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220</TotalTime>
  <Words>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Rockwell</vt:lpstr>
      <vt:lpstr>Wingdings</vt:lpstr>
      <vt:lpstr>Damask</vt:lpstr>
      <vt:lpstr>Butcher to tannery/horn business direct communication</vt:lpstr>
      <vt:lpstr>Butcher to tannery/horn business direct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MooMarket</dc:title>
  <dc:creator>1905010 - Md. Muhaiminul Islam Nafi</dc:creator>
  <cp:lastModifiedBy>1905010 - Md. Muhaiminul Islam Nafi</cp:lastModifiedBy>
  <cp:revision>14</cp:revision>
  <dcterms:created xsi:type="dcterms:W3CDTF">2023-06-15T14:27:31Z</dcterms:created>
  <dcterms:modified xsi:type="dcterms:W3CDTF">2023-06-16T05:56:12Z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