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sldIdLst>
    <p:sldId id="305" r:id="rId5"/>
    <p:sldId id="306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98" d="100"/>
          <a:sy n="98" d="100"/>
        </p:scale>
        <p:origin x="-82" y="-12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259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0F887FB-C394-40CB-82E8-CFBC62FCFF44}" type="doc">
      <dgm:prSet loTypeId="urn:microsoft.com/office/officeart/2005/8/layout/radial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BBA779B-B5BF-43B4-A1F7-1A5435E0A084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 smtClean="0"/>
            <a:t>HealthCare Maintained Timely</a:t>
          </a:r>
          <a:endParaRPr lang="en-US" dirty="0"/>
        </a:p>
      </dgm:t>
    </dgm:pt>
    <dgm:pt modelId="{8E7EE00C-10EE-431F-97DE-64BFDECD33D6}" type="parTrans" cxnId="{1B90AE4A-3C6B-4B3F-AA5F-59089D1812F6}">
      <dgm:prSet/>
      <dgm:spPr/>
      <dgm:t>
        <a:bodyPr/>
        <a:lstStyle/>
        <a:p>
          <a:endParaRPr lang="en-US"/>
        </a:p>
      </dgm:t>
    </dgm:pt>
    <dgm:pt modelId="{239BB45C-4E0B-4FAD-A818-7088D976B27A}" type="sibTrans" cxnId="{1B90AE4A-3C6B-4B3F-AA5F-59089D1812F6}">
      <dgm:prSet/>
      <dgm:spPr/>
      <dgm:t>
        <a:bodyPr/>
        <a:lstStyle/>
        <a:p>
          <a:endParaRPr lang="en-US"/>
        </a:p>
      </dgm:t>
    </dgm:pt>
    <dgm:pt modelId="{9FE67A20-61C4-4FB4-A356-7BC574939957}">
      <dgm:prSet phldrT="[Text]"/>
      <dgm:spPr>
        <a:solidFill>
          <a:schemeClr val="tx2">
            <a:lumMod val="10000"/>
          </a:schemeClr>
        </a:solidFill>
      </dgm:spPr>
      <dgm:t>
        <a:bodyPr/>
        <a:lstStyle/>
        <a:p>
          <a:r>
            <a:rPr lang="en-US" dirty="0" smtClean="0"/>
            <a:t>TimeLine Checking of every cow</a:t>
          </a:r>
          <a:endParaRPr lang="en-US" dirty="0"/>
        </a:p>
      </dgm:t>
    </dgm:pt>
    <dgm:pt modelId="{631C097C-EF7E-463B-ABC7-AA42C14D5A85}" type="parTrans" cxnId="{97F2FB3C-B1D2-4F17-B53C-5E6F39F5F253}">
      <dgm:prSet/>
      <dgm:spPr/>
      <dgm:t>
        <a:bodyPr/>
        <a:lstStyle/>
        <a:p>
          <a:endParaRPr lang="en-US"/>
        </a:p>
      </dgm:t>
    </dgm:pt>
    <dgm:pt modelId="{C360C4F1-E2A2-46BF-B80B-241BD7CBD4DB}" type="sibTrans" cxnId="{97F2FB3C-B1D2-4F17-B53C-5E6F39F5F253}">
      <dgm:prSet/>
      <dgm:spPr/>
      <dgm:t>
        <a:bodyPr/>
        <a:lstStyle/>
        <a:p>
          <a:endParaRPr lang="en-US"/>
        </a:p>
      </dgm:t>
    </dgm:pt>
    <dgm:pt modelId="{B6740605-FBC2-4F5B-9979-6F0529227DDA}">
      <dgm:prSet phldrT="[Text]"/>
      <dgm:spPr>
        <a:solidFill>
          <a:schemeClr val="tx2">
            <a:lumMod val="10000"/>
          </a:schemeClr>
        </a:solidFill>
      </dgm:spPr>
      <dgm:t>
        <a:bodyPr/>
        <a:lstStyle/>
        <a:p>
          <a:r>
            <a:rPr lang="en-US" dirty="0" smtClean="0"/>
            <a:t>Drug taking date is near of any one</a:t>
          </a:r>
          <a:endParaRPr lang="en-US" dirty="0"/>
        </a:p>
      </dgm:t>
    </dgm:pt>
    <dgm:pt modelId="{1E3EA310-89A1-4BAE-BDD6-795298486D3D}" type="parTrans" cxnId="{543DCF4B-8BF1-4C1B-8E2F-F6DA395DE4C0}">
      <dgm:prSet/>
      <dgm:spPr/>
      <dgm:t>
        <a:bodyPr/>
        <a:lstStyle/>
        <a:p>
          <a:endParaRPr lang="en-US"/>
        </a:p>
      </dgm:t>
    </dgm:pt>
    <dgm:pt modelId="{548017A9-9379-42E0-A95B-48A6BC450897}" type="sibTrans" cxnId="{543DCF4B-8BF1-4C1B-8E2F-F6DA395DE4C0}">
      <dgm:prSet/>
      <dgm:spPr/>
      <dgm:t>
        <a:bodyPr/>
        <a:lstStyle/>
        <a:p>
          <a:endParaRPr lang="en-US"/>
        </a:p>
      </dgm:t>
    </dgm:pt>
    <dgm:pt modelId="{1FAF5DB9-7EAA-46D0-98F7-126790DC9B49}">
      <dgm:prSet phldrT="[Text]"/>
      <dgm:spPr>
        <a:solidFill>
          <a:schemeClr val="tx2">
            <a:lumMod val="10000"/>
          </a:schemeClr>
        </a:solidFill>
      </dgm:spPr>
      <dgm:t>
        <a:bodyPr/>
        <a:lstStyle/>
        <a:p>
          <a:r>
            <a:rPr lang="en-US" dirty="0" smtClean="0"/>
            <a:t>Notify Farmers</a:t>
          </a:r>
          <a:endParaRPr lang="en-US" dirty="0"/>
        </a:p>
      </dgm:t>
    </dgm:pt>
    <dgm:pt modelId="{24D62863-C79D-49A6-9735-6C1AFFB6ECB4}" type="parTrans" cxnId="{04059FAC-4BBD-4294-A4CD-FBC3B16DBD02}">
      <dgm:prSet/>
      <dgm:spPr/>
      <dgm:t>
        <a:bodyPr/>
        <a:lstStyle/>
        <a:p>
          <a:endParaRPr lang="en-US"/>
        </a:p>
      </dgm:t>
    </dgm:pt>
    <dgm:pt modelId="{7C51C3B1-75C8-4614-8F90-783CC14B8CE0}" type="sibTrans" cxnId="{04059FAC-4BBD-4294-A4CD-FBC3B16DBD02}">
      <dgm:prSet/>
      <dgm:spPr/>
      <dgm:t>
        <a:bodyPr/>
        <a:lstStyle/>
        <a:p>
          <a:endParaRPr lang="en-US"/>
        </a:p>
      </dgm:t>
    </dgm:pt>
    <dgm:pt modelId="{D6BAFD8E-1168-4DBC-852C-41383CA15EF3}">
      <dgm:prSet phldrT="[Text]"/>
      <dgm:spPr>
        <a:solidFill>
          <a:schemeClr val="tx2">
            <a:lumMod val="10000"/>
          </a:schemeClr>
        </a:solidFill>
      </dgm:spPr>
      <dgm:t>
        <a:bodyPr/>
        <a:lstStyle/>
        <a:p>
          <a:r>
            <a:rPr lang="en-US" dirty="0" smtClean="0"/>
            <a:t>Wait for their confirmation</a:t>
          </a:r>
          <a:endParaRPr lang="en-US" dirty="0"/>
        </a:p>
      </dgm:t>
    </dgm:pt>
    <dgm:pt modelId="{0D472576-A5F2-4D26-A1A9-0EDF9BEF2C75}" type="parTrans" cxnId="{33732C00-509C-4649-AFEC-472CCE8AA9BF}">
      <dgm:prSet/>
      <dgm:spPr/>
      <dgm:t>
        <a:bodyPr/>
        <a:lstStyle/>
        <a:p>
          <a:endParaRPr lang="en-US"/>
        </a:p>
      </dgm:t>
    </dgm:pt>
    <dgm:pt modelId="{4E81A0D8-EDA1-4F06-8DA2-E285DCCCDCBE}" type="sibTrans" cxnId="{33732C00-509C-4649-AFEC-472CCE8AA9BF}">
      <dgm:prSet/>
      <dgm:spPr/>
      <dgm:t>
        <a:bodyPr/>
        <a:lstStyle/>
        <a:p>
          <a:endParaRPr lang="en-US"/>
        </a:p>
      </dgm:t>
    </dgm:pt>
    <dgm:pt modelId="{32367D44-0357-4533-B3D0-C5A2B380E90F}">
      <dgm:prSet phldrT="[Text]"/>
      <dgm:spPr>
        <a:solidFill>
          <a:schemeClr val="tx2">
            <a:lumMod val="10000"/>
          </a:schemeClr>
        </a:solidFill>
      </dgm:spPr>
      <dgm:t>
        <a:bodyPr/>
        <a:lstStyle/>
        <a:p>
          <a:r>
            <a:rPr lang="en-US" dirty="0" smtClean="0"/>
            <a:t>Update Timeline</a:t>
          </a:r>
          <a:endParaRPr lang="en-US" dirty="0"/>
        </a:p>
      </dgm:t>
    </dgm:pt>
    <dgm:pt modelId="{642D3BA5-1EF7-4E8F-B2C5-F4F4EAB90B66}" type="parTrans" cxnId="{FC8DEDE7-A816-450B-B5AA-7005A584B2AB}">
      <dgm:prSet/>
      <dgm:spPr/>
      <dgm:t>
        <a:bodyPr/>
        <a:lstStyle/>
        <a:p>
          <a:endParaRPr lang="en-US"/>
        </a:p>
      </dgm:t>
    </dgm:pt>
    <dgm:pt modelId="{740BF2CF-4AA7-486B-9CCE-CF9B133E62B8}" type="sibTrans" cxnId="{FC8DEDE7-A816-450B-B5AA-7005A584B2AB}">
      <dgm:prSet/>
      <dgm:spPr/>
      <dgm:t>
        <a:bodyPr/>
        <a:lstStyle/>
        <a:p>
          <a:endParaRPr lang="en-US"/>
        </a:p>
      </dgm:t>
    </dgm:pt>
    <dgm:pt modelId="{44337921-0543-4828-BDB4-7A60189EF08B}" type="pres">
      <dgm:prSet presAssocID="{A0F887FB-C394-40CB-82E8-CFBC62FCFF44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39154439-7545-408F-BA4C-0A1FA16F19DD}" type="pres">
      <dgm:prSet presAssocID="{5BBA779B-B5BF-43B4-A1F7-1A5435E0A084}" presName="centerShape" presStyleLbl="node0" presStyleIdx="0" presStyleCnt="1"/>
      <dgm:spPr/>
    </dgm:pt>
    <dgm:pt modelId="{BAE7C579-D4C2-4418-B10F-C62E55B5A81B}" type="pres">
      <dgm:prSet presAssocID="{9FE67A20-61C4-4FB4-A356-7BC574939957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F2D07D1-4B92-4E14-B088-BF6B3BF86B3A}" type="pres">
      <dgm:prSet presAssocID="{9FE67A20-61C4-4FB4-A356-7BC574939957}" presName="dummy" presStyleCnt="0"/>
      <dgm:spPr/>
    </dgm:pt>
    <dgm:pt modelId="{16E01341-CF27-4E9C-97E2-9BE671578FD3}" type="pres">
      <dgm:prSet presAssocID="{C360C4F1-E2A2-46BF-B80B-241BD7CBD4DB}" presName="sibTrans" presStyleLbl="sibTrans2D1" presStyleIdx="0" presStyleCnt="5"/>
      <dgm:spPr/>
    </dgm:pt>
    <dgm:pt modelId="{4E8B879F-26D7-41EA-9082-54270BE5F4AC}" type="pres">
      <dgm:prSet presAssocID="{B6740605-FBC2-4F5B-9979-6F0529227DDA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21EE852-7377-420A-B4A6-EA4A38826864}" type="pres">
      <dgm:prSet presAssocID="{B6740605-FBC2-4F5B-9979-6F0529227DDA}" presName="dummy" presStyleCnt="0"/>
      <dgm:spPr/>
    </dgm:pt>
    <dgm:pt modelId="{ADE88D92-5ACA-4646-BD85-4E55EBADD710}" type="pres">
      <dgm:prSet presAssocID="{548017A9-9379-42E0-A95B-48A6BC450897}" presName="sibTrans" presStyleLbl="sibTrans2D1" presStyleIdx="1" presStyleCnt="5"/>
      <dgm:spPr/>
    </dgm:pt>
    <dgm:pt modelId="{D301886F-0914-481B-88D9-83F45371393E}" type="pres">
      <dgm:prSet presAssocID="{1FAF5DB9-7EAA-46D0-98F7-126790DC9B49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78017C-C16C-47F3-9C69-03C8D296B943}" type="pres">
      <dgm:prSet presAssocID="{1FAF5DB9-7EAA-46D0-98F7-126790DC9B49}" presName="dummy" presStyleCnt="0"/>
      <dgm:spPr/>
    </dgm:pt>
    <dgm:pt modelId="{4C698AF6-47DB-497B-B092-DCE6079991DB}" type="pres">
      <dgm:prSet presAssocID="{7C51C3B1-75C8-4614-8F90-783CC14B8CE0}" presName="sibTrans" presStyleLbl="sibTrans2D1" presStyleIdx="2" presStyleCnt="5"/>
      <dgm:spPr/>
    </dgm:pt>
    <dgm:pt modelId="{75169350-5315-4E84-A75F-BEB596A5DE61}" type="pres">
      <dgm:prSet presAssocID="{D6BAFD8E-1168-4DBC-852C-41383CA15EF3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FD10DB-2E5E-4499-B789-99908224ECA0}" type="pres">
      <dgm:prSet presAssocID="{D6BAFD8E-1168-4DBC-852C-41383CA15EF3}" presName="dummy" presStyleCnt="0"/>
      <dgm:spPr/>
    </dgm:pt>
    <dgm:pt modelId="{F5354AF5-98FD-4689-A2BE-D8E258E2ADD8}" type="pres">
      <dgm:prSet presAssocID="{4E81A0D8-EDA1-4F06-8DA2-E285DCCCDCBE}" presName="sibTrans" presStyleLbl="sibTrans2D1" presStyleIdx="3" presStyleCnt="5"/>
      <dgm:spPr/>
    </dgm:pt>
    <dgm:pt modelId="{DF2A6E71-7EE6-4C42-8141-F414A484D04C}" type="pres">
      <dgm:prSet presAssocID="{32367D44-0357-4533-B3D0-C5A2B380E90F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A62D7DF-652C-4B22-B92E-838B616D4F93}" type="pres">
      <dgm:prSet presAssocID="{32367D44-0357-4533-B3D0-C5A2B380E90F}" presName="dummy" presStyleCnt="0"/>
      <dgm:spPr/>
    </dgm:pt>
    <dgm:pt modelId="{E35F6E52-C9D1-4DC3-893D-BB27E97C95F1}" type="pres">
      <dgm:prSet presAssocID="{740BF2CF-4AA7-486B-9CCE-CF9B133E62B8}" presName="sibTrans" presStyleLbl="sibTrans2D1" presStyleIdx="4" presStyleCnt="5"/>
      <dgm:spPr/>
    </dgm:pt>
  </dgm:ptLst>
  <dgm:cxnLst>
    <dgm:cxn modelId="{1B90AE4A-3C6B-4B3F-AA5F-59089D1812F6}" srcId="{A0F887FB-C394-40CB-82E8-CFBC62FCFF44}" destId="{5BBA779B-B5BF-43B4-A1F7-1A5435E0A084}" srcOrd="0" destOrd="0" parTransId="{8E7EE00C-10EE-431F-97DE-64BFDECD33D6}" sibTransId="{239BB45C-4E0B-4FAD-A818-7088D976B27A}"/>
    <dgm:cxn modelId="{7728C9CF-59E2-4410-96C8-40AA16C528E2}" type="presOf" srcId="{C360C4F1-E2A2-46BF-B80B-241BD7CBD4DB}" destId="{16E01341-CF27-4E9C-97E2-9BE671578FD3}" srcOrd="0" destOrd="0" presId="urn:microsoft.com/office/officeart/2005/8/layout/radial6"/>
    <dgm:cxn modelId="{4B1C96E7-BA21-4477-9B07-E73FBB8C4E3B}" type="presOf" srcId="{A0F887FB-C394-40CB-82E8-CFBC62FCFF44}" destId="{44337921-0543-4828-BDB4-7A60189EF08B}" srcOrd="0" destOrd="0" presId="urn:microsoft.com/office/officeart/2005/8/layout/radial6"/>
    <dgm:cxn modelId="{9AE7D255-B56A-411C-892D-31104EA61BD9}" type="presOf" srcId="{D6BAFD8E-1168-4DBC-852C-41383CA15EF3}" destId="{75169350-5315-4E84-A75F-BEB596A5DE61}" srcOrd="0" destOrd="0" presId="urn:microsoft.com/office/officeart/2005/8/layout/radial6"/>
    <dgm:cxn modelId="{48C4D660-EED7-401B-9D91-5DE4ADF16ACB}" type="presOf" srcId="{5BBA779B-B5BF-43B4-A1F7-1A5435E0A084}" destId="{39154439-7545-408F-BA4C-0A1FA16F19DD}" srcOrd="0" destOrd="0" presId="urn:microsoft.com/office/officeart/2005/8/layout/radial6"/>
    <dgm:cxn modelId="{97F2FB3C-B1D2-4F17-B53C-5E6F39F5F253}" srcId="{5BBA779B-B5BF-43B4-A1F7-1A5435E0A084}" destId="{9FE67A20-61C4-4FB4-A356-7BC574939957}" srcOrd="0" destOrd="0" parTransId="{631C097C-EF7E-463B-ABC7-AA42C14D5A85}" sibTransId="{C360C4F1-E2A2-46BF-B80B-241BD7CBD4DB}"/>
    <dgm:cxn modelId="{543DCF4B-8BF1-4C1B-8E2F-F6DA395DE4C0}" srcId="{5BBA779B-B5BF-43B4-A1F7-1A5435E0A084}" destId="{B6740605-FBC2-4F5B-9979-6F0529227DDA}" srcOrd="1" destOrd="0" parTransId="{1E3EA310-89A1-4BAE-BDD6-795298486D3D}" sibTransId="{548017A9-9379-42E0-A95B-48A6BC450897}"/>
    <dgm:cxn modelId="{33732C00-509C-4649-AFEC-472CCE8AA9BF}" srcId="{5BBA779B-B5BF-43B4-A1F7-1A5435E0A084}" destId="{D6BAFD8E-1168-4DBC-852C-41383CA15EF3}" srcOrd="3" destOrd="0" parTransId="{0D472576-A5F2-4D26-A1A9-0EDF9BEF2C75}" sibTransId="{4E81A0D8-EDA1-4F06-8DA2-E285DCCCDCBE}"/>
    <dgm:cxn modelId="{CA906DC2-5B85-416A-B63E-8DAB2DCAAC77}" type="presOf" srcId="{7C51C3B1-75C8-4614-8F90-783CC14B8CE0}" destId="{4C698AF6-47DB-497B-B092-DCE6079991DB}" srcOrd="0" destOrd="0" presId="urn:microsoft.com/office/officeart/2005/8/layout/radial6"/>
    <dgm:cxn modelId="{04059FAC-4BBD-4294-A4CD-FBC3B16DBD02}" srcId="{5BBA779B-B5BF-43B4-A1F7-1A5435E0A084}" destId="{1FAF5DB9-7EAA-46D0-98F7-126790DC9B49}" srcOrd="2" destOrd="0" parTransId="{24D62863-C79D-49A6-9735-6C1AFFB6ECB4}" sibTransId="{7C51C3B1-75C8-4614-8F90-783CC14B8CE0}"/>
    <dgm:cxn modelId="{47226280-4C1A-42BE-9FFD-06EAD45425F1}" type="presOf" srcId="{9FE67A20-61C4-4FB4-A356-7BC574939957}" destId="{BAE7C579-D4C2-4418-B10F-C62E55B5A81B}" srcOrd="0" destOrd="0" presId="urn:microsoft.com/office/officeart/2005/8/layout/radial6"/>
    <dgm:cxn modelId="{2E5701A7-282E-4DC1-82E0-BE197FF43D74}" type="presOf" srcId="{4E81A0D8-EDA1-4F06-8DA2-E285DCCCDCBE}" destId="{F5354AF5-98FD-4689-A2BE-D8E258E2ADD8}" srcOrd="0" destOrd="0" presId="urn:microsoft.com/office/officeart/2005/8/layout/radial6"/>
    <dgm:cxn modelId="{C6F002AF-6B02-444C-BB28-FE38B0123AAC}" type="presOf" srcId="{740BF2CF-4AA7-486B-9CCE-CF9B133E62B8}" destId="{E35F6E52-C9D1-4DC3-893D-BB27E97C95F1}" srcOrd="0" destOrd="0" presId="urn:microsoft.com/office/officeart/2005/8/layout/radial6"/>
    <dgm:cxn modelId="{3586C7DD-CDFA-4EBB-993D-434E14D87330}" type="presOf" srcId="{1FAF5DB9-7EAA-46D0-98F7-126790DC9B49}" destId="{D301886F-0914-481B-88D9-83F45371393E}" srcOrd="0" destOrd="0" presId="urn:microsoft.com/office/officeart/2005/8/layout/radial6"/>
    <dgm:cxn modelId="{FC8DEDE7-A816-450B-B5AA-7005A584B2AB}" srcId="{5BBA779B-B5BF-43B4-A1F7-1A5435E0A084}" destId="{32367D44-0357-4533-B3D0-C5A2B380E90F}" srcOrd="4" destOrd="0" parTransId="{642D3BA5-1EF7-4E8F-B2C5-F4F4EAB90B66}" sibTransId="{740BF2CF-4AA7-486B-9CCE-CF9B133E62B8}"/>
    <dgm:cxn modelId="{DE1CE6D8-FFBB-4F35-819D-F4B76980B26C}" type="presOf" srcId="{32367D44-0357-4533-B3D0-C5A2B380E90F}" destId="{DF2A6E71-7EE6-4C42-8141-F414A484D04C}" srcOrd="0" destOrd="0" presId="urn:microsoft.com/office/officeart/2005/8/layout/radial6"/>
    <dgm:cxn modelId="{17F54D7A-D1DF-4F6F-9FC3-9301A0595FA4}" type="presOf" srcId="{B6740605-FBC2-4F5B-9979-6F0529227DDA}" destId="{4E8B879F-26D7-41EA-9082-54270BE5F4AC}" srcOrd="0" destOrd="0" presId="urn:microsoft.com/office/officeart/2005/8/layout/radial6"/>
    <dgm:cxn modelId="{745086B5-F19E-409A-88A6-22C694ED785C}" type="presOf" srcId="{548017A9-9379-42E0-A95B-48A6BC450897}" destId="{ADE88D92-5ACA-4646-BD85-4E55EBADD710}" srcOrd="0" destOrd="0" presId="urn:microsoft.com/office/officeart/2005/8/layout/radial6"/>
    <dgm:cxn modelId="{81C6A06B-6819-4619-854C-552EF7C17832}" type="presParOf" srcId="{44337921-0543-4828-BDB4-7A60189EF08B}" destId="{39154439-7545-408F-BA4C-0A1FA16F19DD}" srcOrd="0" destOrd="0" presId="urn:microsoft.com/office/officeart/2005/8/layout/radial6"/>
    <dgm:cxn modelId="{A55BB69F-A3EC-4105-853E-3463B2A5441C}" type="presParOf" srcId="{44337921-0543-4828-BDB4-7A60189EF08B}" destId="{BAE7C579-D4C2-4418-B10F-C62E55B5A81B}" srcOrd="1" destOrd="0" presId="urn:microsoft.com/office/officeart/2005/8/layout/radial6"/>
    <dgm:cxn modelId="{0CB2E3C3-0D41-4AEB-ADA4-0C7EEA6C8D69}" type="presParOf" srcId="{44337921-0543-4828-BDB4-7A60189EF08B}" destId="{6F2D07D1-4B92-4E14-B088-BF6B3BF86B3A}" srcOrd="2" destOrd="0" presId="urn:microsoft.com/office/officeart/2005/8/layout/radial6"/>
    <dgm:cxn modelId="{F96093E0-2637-4390-B4EF-931D5E121540}" type="presParOf" srcId="{44337921-0543-4828-BDB4-7A60189EF08B}" destId="{16E01341-CF27-4E9C-97E2-9BE671578FD3}" srcOrd="3" destOrd="0" presId="urn:microsoft.com/office/officeart/2005/8/layout/radial6"/>
    <dgm:cxn modelId="{79DAC4A6-D7E0-45CB-91DA-3418E5CE133C}" type="presParOf" srcId="{44337921-0543-4828-BDB4-7A60189EF08B}" destId="{4E8B879F-26D7-41EA-9082-54270BE5F4AC}" srcOrd="4" destOrd="0" presId="urn:microsoft.com/office/officeart/2005/8/layout/radial6"/>
    <dgm:cxn modelId="{B0670F3C-48CD-4127-93F2-6870C860CB95}" type="presParOf" srcId="{44337921-0543-4828-BDB4-7A60189EF08B}" destId="{421EE852-7377-420A-B4A6-EA4A38826864}" srcOrd="5" destOrd="0" presId="urn:microsoft.com/office/officeart/2005/8/layout/radial6"/>
    <dgm:cxn modelId="{80918B0A-217A-4230-B880-2B734AC6CE01}" type="presParOf" srcId="{44337921-0543-4828-BDB4-7A60189EF08B}" destId="{ADE88D92-5ACA-4646-BD85-4E55EBADD710}" srcOrd="6" destOrd="0" presId="urn:microsoft.com/office/officeart/2005/8/layout/radial6"/>
    <dgm:cxn modelId="{3A86D24B-73CA-4D4F-A72E-202D59AAF499}" type="presParOf" srcId="{44337921-0543-4828-BDB4-7A60189EF08B}" destId="{D301886F-0914-481B-88D9-83F45371393E}" srcOrd="7" destOrd="0" presId="urn:microsoft.com/office/officeart/2005/8/layout/radial6"/>
    <dgm:cxn modelId="{B566400B-8A61-4A04-BD75-2723E1E059F6}" type="presParOf" srcId="{44337921-0543-4828-BDB4-7A60189EF08B}" destId="{A678017C-C16C-47F3-9C69-03C8D296B943}" srcOrd="8" destOrd="0" presId="urn:microsoft.com/office/officeart/2005/8/layout/radial6"/>
    <dgm:cxn modelId="{C01C23F7-3677-487E-BF84-22A25E2386F6}" type="presParOf" srcId="{44337921-0543-4828-BDB4-7A60189EF08B}" destId="{4C698AF6-47DB-497B-B092-DCE6079991DB}" srcOrd="9" destOrd="0" presId="urn:microsoft.com/office/officeart/2005/8/layout/radial6"/>
    <dgm:cxn modelId="{EB36E64F-CED2-4297-BB1C-33DE4C881255}" type="presParOf" srcId="{44337921-0543-4828-BDB4-7A60189EF08B}" destId="{75169350-5315-4E84-A75F-BEB596A5DE61}" srcOrd="10" destOrd="0" presId="urn:microsoft.com/office/officeart/2005/8/layout/radial6"/>
    <dgm:cxn modelId="{AFE8032E-4B04-4837-8188-1452BFB79DE5}" type="presParOf" srcId="{44337921-0543-4828-BDB4-7A60189EF08B}" destId="{0CFD10DB-2E5E-4499-B789-99908224ECA0}" srcOrd="11" destOrd="0" presId="urn:microsoft.com/office/officeart/2005/8/layout/radial6"/>
    <dgm:cxn modelId="{6F3CDD53-A0FC-4FE6-A787-9D61512D4EC6}" type="presParOf" srcId="{44337921-0543-4828-BDB4-7A60189EF08B}" destId="{F5354AF5-98FD-4689-A2BE-D8E258E2ADD8}" srcOrd="12" destOrd="0" presId="urn:microsoft.com/office/officeart/2005/8/layout/radial6"/>
    <dgm:cxn modelId="{1898D140-08AE-4F13-8924-42629E9591DA}" type="presParOf" srcId="{44337921-0543-4828-BDB4-7A60189EF08B}" destId="{DF2A6E71-7EE6-4C42-8141-F414A484D04C}" srcOrd="13" destOrd="0" presId="urn:microsoft.com/office/officeart/2005/8/layout/radial6"/>
    <dgm:cxn modelId="{A3237692-FEC0-42B2-BA95-BDE115844C3B}" type="presParOf" srcId="{44337921-0543-4828-BDB4-7A60189EF08B}" destId="{3A62D7DF-652C-4B22-B92E-838B616D4F93}" srcOrd="14" destOrd="0" presId="urn:microsoft.com/office/officeart/2005/8/layout/radial6"/>
    <dgm:cxn modelId="{E5DBF828-CE13-497E-9FB0-F9149B76DF2C}" type="presParOf" srcId="{44337921-0543-4828-BDB4-7A60189EF08B}" destId="{E35F6E52-C9D1-4DC3-893D-BB27E97C95F1}" srcOrd="15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1757A61-E143-4714-B125-042013E2BF25}" type="doc">
      <dgm:prSet loTypeId="urn:microsoft.com/office/officeart/2008/layout/AlternatingHexagon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F871440-C9EF-49A9-A88B-64AED6E38A8E}">
      <dgm:prSet phldrT="[Text]"/>
      <dgm:spPr>
        <a:solidFill>
          <a:schemeClr val="bg2">
            <a:lumMod val="75000"/>
          </a:schemeClr>
        </a:solidFill>
      </dgm:spPr>
      <dgm:t>
        <a:bodyPr/>
        <a:lstStyle/>
        <a:p>
          <a:r>
            <a:rPr lang="en-US" dirty="0" smtClean="0"/>
            <a:t>Prescribing and Providing Medicine if Necessary</a:t>
          </a:r>
          <a:endParaRPr lang="en-US" dirty="0"/>
        </a:p>
      </dgm:t>
    </dgm:pt>
    <dgm:pt modelId="{2A99F696-973B-4E46-8413-55F7A61C912B}" type="parTrans" cxnId="{4ED4B9C1-A605-4D80-B96C-FEC1C87EDE5D}">
      <dgm:prSet/>
      <dgm:spPr/>
      <dgm:t>
        <a:bodyPr/>
        <a:lstStyle/>
        <a:p>
          <a:endParaRPr lang="en-US"/>
        </a:p>
      </dgm:t>
    </dgm:pt>
    <dgm:pt modelId="{E9910AE8-2492-4212-AAA2-2FA1F4ED2328}" type="sibTrans" cxnId="{4ED4B9C1-A605-4D80-B96C-FEC1C87EDE5D}">
      <dgm:prSet phldrT="[Text]"/>
      <dgm:spPr>
        <a:solidFill>
          <a:schemeClr val="bg2">
            <a:lumMod val="75000"/>
          </a:schemeClr>
        </a:solidFill>
      </dgm:spPr>
      <dgm:t>
        <a:bodyPr/>
        <a:lstStyle/>
        <a:p>
          <a:r>
            <a:rPr lang="en-US" dirty="0" smtClean="0"/>
            <a:t>Regular Check Up via qualified Veterinarian</a:t>
          </a:r>
          <a:endParaRPr lang="en-US" dirty="0"/>
        </a:p>
      </dgm:t>
    </dgm:pt>
    <dgm:pt modelId="{A111ACE4-03D9-4B04-918D-907C7B5440B0}">
      <dgm:prSet phldrT="[Text]"/>
      <dgm:spPr>
        <a:solidFill>
          <a:schemeClr val="tx2">
            <a:lumMod val="25000"/>
          </a:schemeClr>
        </a:solidFill>
      </dgm:spPr>
      <dgm:t>
        <a:bodyPr/>
        <a:lstStyle/>
        <a:p>
          <a:r>
            <a:rPr lang="en-US" dirty="0" smtClean="0"/>
            <a:t>Health Quality of every Cattle maintained Properly</a:t>
          </a:r>
          <a:endParaRPr lang="en-US" dirty="0"/>
        </a:p>
      </dgm:t>
    </dgm:pt>
    <dgm:pt modelId="{F8FA19E5-E115-416D-B3EF-F228004A53BD}" type="parTrans" cxnId="{E2B8A77F-D85D-477C-B74D-0668BEE97255}">
      <dgm:prSet/>
      <dgm:spPr/>
      <dgm:t>
        <a:bodyPr/>
        <a:lstStyle/>
        <a:p>
          <a:endParaRPr lang="en-US"/>
        </a:p>
      </dgm:t>
    </dgm:pt>
    <dgm:pt modelId="{B51073E4-085D-4EDB-A4B3-68BF9757B66A}" type="sibTrans" cxnId="{E2B8A77F-D85D-477C-B74D-0668BEE97255}">
      <dgm:prSet/>
      <dgm:spPr>
        <a:solidFill>
          <a:schemeClr val="tx2">
            <a:lumMod val="25000"/>
          </a:schemeClr>
        </a:solidFill>
      </dgm:spPr>
      <dgm:t>
        <a:bodyPr/>
        <a:lstStyle/>
        <a:p>
          <a:r>
            <a:rPr lang="en-US" dirty="0" smtClean="0"/>
            <a:t>At time of any injury, instant support from vet team</a:t>
          </a:r>
          <a:endParaRPr lang="en-US" dirty="0"/>
        </a:p>
      </dgm:t>
    </dgm:pt>
    <dgm:pt modelId="{4F377D47-2D39-42D1-BE89-C041E2A4F097}">
      <dgm:prSet phldrT="[Text]"/>
      <dgm:spPr/>
      <dgm:t>
        <a:bodyPr/>
        <a:lstStyle/>
        <a:p>
          <a:endParaRPr lang="en-US" dirty="0"/>
        </a:p>
      </dgm:t>
    </dgm:pt>
    <dgm:pt modelId="{E780B912-3B4A-4AE9-BC48-6D817578CD13}" type="parTrans" cxnId="{B3231A26-CD53-46CE-83A4-516D27A2643C}">
      <dgm:prSet/>
      <dgm:spPr/>
      <dgm:t>
        <a:bodyPr/>
        <a:lstStyle/>
        <a:p>
          <a:endParaRPr lang="en-US"/>
        </a:p>
      </dgm:t>
    </dgm:pt>
    <dgm:pt modelId="{1D8BB08A-BB55-4519-BE5F-D52CFA3E816E}" type="sibTrans" cxnId="{B3231A26-CD53-46CE-83A4-516D27A2643C}">
      <dgm:prSet/>
      <dgm:spPr/>
      <dgm:t>
        <a:bodyPr/>
        <a:lstStyle/>
        <a:p>
          <a:endParaRPr lang="en-US"/>
        </a:p>
      </dgm:t>
    </dgm:pt>
    <dgm:pt modelId="{5AEFC5E3-650C-48A9-A164-82A9E7AEEEDB}">
      <dgm:prSet phldrT="[Text]"/>
      <dgm:spPr>
        <a:solidFill>
          <a:srgbClr val="002060"/>
        </a:solidFill>
      </dgm:spPr>
      <dgm:t>
        <a:bodyPr/>
        <a:lstStyle/>
        <a:p>
          <a:r>
            <a:rPr lang="en-US" dirty="0" smtClean="0"/>
            <a:t>Prevention of any flu expansion, resulting profit of farmers</a:t>
          </a:r>
          <a:endParaRPr lang="en-US" dirty="0"/>
        </a:p>
      </dgm:t>
    </dgm:pt>
    <dgm:pt modelId="{E3AC34A3-3B1D-4A4B-AD4D-70E2559A2DB2}" type="parTrans" cxnId="{5FC1F1F7-DD70-44ED-8490-F914FF84A865}">
      <dgm:prSet/>
      <dgm:spPr/>
      <dgm:t>
        <a:bodyPr/>
        <a:lstStyle/>
        <a:p>
          <a:endParaRPr lang="en-US"/>
        </a:p>
      </dgm:t>
    </dgm:pt>
    <dgm:pt modelId="{09E39634-B072-437D-AB70-B9A215A7352C}" type="sibTrans" cxnId="{5FC1F1F7-DD70-44ED-8490-F914FF84A865}">
      <dgm:prSet/>
      <dgm:spPr>
        <a:solidFill>
          <a:srgbClr val="002060"/>
        </a:solidFill>
      </dgm:spPr>
      <dgm:t>
        <a:bodyPr/>
        <a:lstStyle/>
        <a:p>
          <a:r>
            <a:rPr lang="en-US" dirty="0" smtClean="0"/>
            <a:t>More veterinarian will get opportunity</a:t>
          </a:r>
          <a:endParaRPr lang="en-US" dirty="0"/>
        </a:p>
      </dgm:t>
    </dgm:pt>
    <dgm:pt modelId="{2FCBB4F4-1C32-4281-9902-F2775356E46A}" type="pres">
      <dgm:prSet presAssocID="{11757A61-E143-4714-B125-042013E2BF25}" presName="Name0" presStyleCnt="0">
        <dgm:presLayoutVars>
          <dgm:chMax/>
          <dgm:chPref/>
          <dgm:dir/>
          <dgm:animLvl val="lvl"/>
        </dgm:presLayoutVars>
      </dgm:prSet>
      <dgm:spPr/>
    </dgm:pt>
    <dgm:pt modelId="{19392720-944C-4F77-BC35-77DB82209595}" type="pres">
      <dgm:prSet presAssocID="{2F871440-C9EF-49A9-A88B-64AED6E38A8E}" presName="composite" presStyleCnt="0"/>
      <dgm:spPr/>
    </dgm:pt>
    <dgm:pt modelId="{E79145D6-520E-40AD-8EEB-F18A32F5A916}" type="pres">
      <dgm:prSet presAssocID="{2F871440-C9EF-49A9-A88B-64AED6E38A8E}" presName="Parent1" presStyleLbl="node1" presStyleIdx="0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A5D770A-D80C-445B-AE6F-C0E1790CFC5C}" type="pres">
      <dgm:prSet presAssocID="{2F871440-C9EF-49A9-A88B-64AED6E38A8E}" presName="Childtext1" presStyleLbl="revTx" presStyleIdx="0" presStyleCnt="3" custLinFactNeighborX="1012" custLinFactNeighborY="94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7CBF2F0-7E98-404F-84CB-0ED8F77589D0}" type="pres">
      <dgm:prSet presAssocID="{2F871440-C9EF-49A9-A88B-64AED6E38A8E}" presName="BalanceSpacing" presStyleCnt="0"/>
      <dgm:spPr/>
    </dgm:pt>
    <dgm:pt modelId="{7D81D7B1-4D2D-40D7-B365-4F628E47A678}" type="pres">
      <dgm:prSet presAssocID="{2F871440-C9EF-49A9-A88B-64AED6E38A8E}" presName="BalanceSpacing1" presStyleCnt="0"/>
      <dgm:spPr/>
    </dgm:pt>
    <dgm:pt modelId="{8CA22359-694F-4D9E-81C6-B3266C427BC2}" type="pres">
      <dgm:prSet presAssocID="{E9910AE8-2492-4212-AAA2-2FA1F4ED2328}" presName="Accent1Text" presStyleLbl="node1" presStyleIdx="1" presStyleCnt="6"/>
      <dgm:spPr/>
      <dgm:t>
        <a:bodyPr/>
        <a:lstStyle/>
        <a:p>
          <a:endParaRPr lang="en-US"/>
        </a:p>
      </dgm:t>
    </dgm:pt>
    <dgm:pt modelId="{C479C355-6011-4C0A-BF2F-F197266F7862}" type="pres">
      <dgm:prSet presAssocID="{E9910AE8-2492-4212-AAA2-2FA1F4ED2328}" presName="spaceBetweenRectangles" presStyleCnt="0"/>
      <dgm:spPr/>
    </dgm:pt>
    <dgm:pt modelId="{57AB24BD-ECE9-4411-983D-6A005714FA40}" type="pres">
      <dgm:prSet presAssocID="{A111ACE4-03D9-4B04-918D-907C7B5440B0}" presName="composite" presStyleCnt="0"/>
      <dgm:spPr/>
    </dgm:pt>
    <dgm:pt modelId="{F21AE1DC-DF33-4326-8317-D42425202AFE}" type="pres">
      <dgm:prSet presAssocID="{A111ACE4-03D9-4B04-918D-907C7B5440B0}" presName="Parent1" presStyleLbl="node1" presStyleIdx="2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C9E46C-6331-4529-9872-E0F17C1C58BB}" type="pres">
      <dgm:prSet presAssocID="{A111ACE4-03D9-4B04-918D-907C7B5440B0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068BA4E-7F7B-4D54-8FFD-737AD265CE53}" type="pres">
      <dgm:prSet presAssocID="{A111ACE4-03D9-4B04-918D-907C7B5440B0}" presName="BalanceSpacing" presStyleCnt="0"/>
      <dgm:spPr/>
    </dgm:pt>
    <dgm:pt modelId="{27FD0B36-5101-4C79-9FDA-6B91A9330AB3}" type="pres">
      <dgm:prSet presAssocID="{A111ACE4-03D9-4B04-918D-907C7B5440B0}" presName="BalanceSpacing1" presStyleCnt="0"/>
      <dgm:spPr/>
    </dgm:pt>
    <dgm:pt modelId="{DFD7F214-3C4A-49E7-A426-017D1CEE18ED}" type="pres">
      <dgm:prSet presAssocID="{B51073E4-085D-4EDB-A4B3-68BF9757B66A}" presName="Accent1Text" presStyleLbl="node1" presStyleIdx="3" presStyleCnt="6"/>
      <dgm:spPr/>
      <dgm:t>
        <a:bodyPr/>
        <a:lstStyle/>
        <a:p>
          <a:endParaRPr lang="en-US"/>
        </a:p>
      </dgm:t>
    </dgm:pt>
    <dgm:pt modelId="{C3747839-AE1C-4215-A26D-BE8D43D3F2B0}" type="pres">
      <dgm:prSet presAssocID="{B51073E4-085D-4EDB-A4B3-68BF9757B66A}" presName="spaceBetweenRectangles" presStyleCnt="0"/>
      <dgm:spPr/>
    </dgm:pt>
    <dgm:pt modelId="{6625CE5B-6F4A-4510-9361-0C3AA30F9150}" type="pres">
      <dgm:prSet presAssocID="{5AEFC5E3-650C-48A9-A164-82A9E7AEEEDB}" presName="composite" presStyleCnt="0"/>
      <dgm:spPr/>
    </dgm:pt>
    <dgm:pt modelId="{E4CE769C-3033-42DA-B266-7C1B003B2610}" type="pres">
      <dgm:prSet presAssocID="{5AEFC5E3-650C-48A9-A164-82A9E7AEEEDB}" presName="Parent1" presStyleLbl="node1" presStyleIdx="4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3F3EDC3-C4AD-44BC-9025-E074C426E82E}" type="pres">
      <dgm:prSet presAssocID="{5AEFC5E3-650C-48A9-A164-82A9E7AEEEDB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11F8F05-5ABE-4EF0-99F5-5031B07A7819}" type="pres">
      <dgm:prSet presAssocID="{5AEFC5E3-650C-48A9-A164-82A9E7AEEEDB}" presName="BalanceSpacing" presStyleCnt="0"/>
      <dgm:spPr/>
    </dgm:pt>
    <dgm:pt modelId="{CA5187C2-8BAE-4596-8CFE-912EF7A45A9E}" type="pres">
      <dgm:prSet presAssocID="{5AEFC5E3-650C-48A9-A164-82A9E7AEEEDB}" presName="BalanceSpacing1" presStyleCnt="0"/>
      <dgm:spPr/>
    </dgm:pt>
    <dgm:pt modelId="{58698A08-DD50-4DCE-934D-7A4B0094B895}" type="pres">
      <dgm:prSet presAssocID="{09E39634-B072-437D-AB70-B9A215A7352C}" presName="Accent1Text" presStyleLbl="node1" presStyleIdx="5" presStyleCnt="6"/>
      <dgm:spPr/>
    </dgm:pt>
  </dgm:ptLst>
  <dgm:cxnLst>
    <dgm:cxn modelId="{4ED4B9C1-A605-4D80-B96C-FEC1C87EDE5D}" srcId="{11757A61-E143-4714-B125-042013E2BF25}" destId="{2F871440-C9EF-49A9-A88B-64AED6E38A8E}" srcOrd="0" destOrd="0" parTransId="{2A99F696-973B-4E46-8413-55F7A61C912B}" sibTransId="{E9910AE8-2492-4212-AAA2-2FA1F4ED2328}"/>
    <dgm:cxn modelId="{E2B8A77F-D85D-477C-B74D-0668BEE97255}" srcId="{11757A61-E143-4714-B125-042013E2BF25}" destId="{A111ACE4-03D9-4B04-918D-907C7B5440B0}" srcOrd="1" destOrd="0" parTransId="{F8FA19E5-E115-416D-B3EF-F228004A53BD}" sibTransId="{B51073E4-085D-4EDB-A4B3-68BF9757B66A}"/>
    <dgm:cxn modelId="{EC6434E7-6763-4228-8E12-582B722B0D35}" type="presOf" srcId="{4F377D47-2D39-42D1-BE89-C041E2A4F097}" destId="{70C9E46C-6331-4529-9872-E0F17C1C58BB}" srcOrd="0" destOrd="0" presId="urn:microsoft.com/office/officeart/2008/layout/AlternatingHexagons"/>
    <dgm:cxn modelId="{231F6A82-C9A6-4ACC-A73E-BA1839C42550}" type="presOf" srcId="{5AEFC5E3-650C-48A9-A164-82A9E7AEEEDB}" destId="{E4CE769C-3033-42DA-B266-7C1B003B2610}" srcOrd="0" destOrd="0" presId="urn:microsoft.com/office/officeart/2008/layout/AlternatingHexagons"/>
    <dgm:cxn modelId="{2A10967C-9DBF-4763-9F11-0295D251BEF6}" type="presOf" srcId="{11757A61-E143-4714-B125-042013E2BF25}" destId="{2FCBB4F4-1C32-4281-9902-F2775356E46A}" srcOrd="0" destOrd="0" presId="urn:microsoft.com/office/officeart/2008/layout/AlternatingHexagons"/>
    <dgm:cxn modelId="{A1BA3C58-5252-4535-BF3B-F8B7BBB58291}" type="presOf" srcId="{09E39634-B072-437D-AB70-B9A215A7352C}" destId="{58698A08-DD50-4DCE-934D-7A4B0094B895}" srcOrd="0" destOrd="0" presId="urn:microsoft.com/office/officeart/2008/layout/AlternatingHexagons"/>
    <dgm:cxn modelId="{B3231A26-CD53-46CE-83A4-516D27A2643C}" srcId="{A111ACE4-03D9-4B04-918D-907C7B5440B0}" destId="{4F377D47-2D39-42D1-BE89-C041E2A4F097}" srcOrd="0" destOrd="0" parTransId="{E780B912-3B4A-4AE9-BC48-6D817578CD13}" sibTransId="{1D8BB08A-BB55-4519-BE5F-D52CFA3E816E}"/>
    <dgm:cxn modelId="{968088AE-6E6E-453D-AE31-D875FC579E2D}" type="presOf" srcId="{A111ACE4-03D9-4B04-918D-907C7B5440B0}" destId="{F21AE1DC-DF33-4326-8317-D42425202AFE}" srcOrd="0" destOrd="0" presId="urn:microsoft.com/office/officeart/2008/layout/AlternatingHexagons"/>
    <dgm:cxn modelId="{5FC1F1F7-DD70-44ED-8490-F914FF84A865}" srcId="{11757A61-E143-4714-B125-042013E2BF25}" destId="{5AEFC5E3-650C-48A9-A164-82A9E7AEEEDB}" srcOrd="2" destOrd="0" parTransId="{E3AC34A3-3B1D-4A4B-AD4D-70E2559A2DB2}" sibTransId="{09E39634-B072-437D-AB70-B9A215A7352C}"/>
    <dgm:cxn modelId="{EE8BBA25-C162-4F36-BAFE-6F0135B4D3CB}" type="presOf" srcId="{2F871440-C9EF-49A9-A88B-64AED6E38A8E}" destId="{E79145D6-520E-40AD-8EEB-F18A32F5A916}" srcOrd="0" destOrd="0" presId="urn:microsoft.com/office/officeart/2008/layout/AlternatingHexagons"/>
    <dgm:cxn modelId="{811A0722-3928-47DB-9A4B-0217B977866F}" type="presOf" srcId="{E9910AE8-2492-4212-AAA2-2FA1F4ED2328}" destId="{8CA22359-694F-4D9E-81C6-B3266C427BC2}" srcOrd="0" destOrd="0" presId="urn:microsoft.com/office/officeart/2008/layout/AlternatingHexagons"/>
    <dgm:cxn modelId="{FC32BE82-6C6C-4C46-AB21-235D27264B20}" type="presOf" srcId="{B51073E4-085D-4EDB-A4B3-68BF9757B66A}" destId="{DFD7F214-3C4A-49E7-A426-017D1CEE18ED}" srcOrd="0" destOrd="0" presId="urn:microsoft.com/office/officeart/2008/layout/AlternatingHexagons"/>
    <dgm:cxn modelId="{B62C0C99-C14D-4005-9DD1-7AFDEF81091C}" type="presParOf" srcId="{2FCBB4F4-1C32-4281-9902-F2775356E46A}" destId="{19392720-944C-4F77-BC35-77DB82209595}" srcOrd="0" destOrd="0" presId="urn:microsoft.com/office/officeart/2008/layout/AlternatingHexagons"/>
    <dgm:cxn modelId="{B1697F5C-9639-4712-882D-2B574E4105E0}" type="presParOf" srcId="{19392720-944C-4F77-BC35-77DB82209595}" destId="{E79145D6-520E-40AD-8EEB-F18A32F5A916}" srcOrd="0" destOrd="0" presId="urn:microsoft.com/office/officeart/2008/layout/AlternatingHexagons"/>
    <dgm:cxn modelId="{8C78D580-560E-4872-A08E-42D2637E9C7F}" type="presParOf" srcId="{19392720-944C-4F77-BC35-77DB82209595}" destId="{3A5D770A-D80C-445B-AE6F-C0E1790CFC5C}" srcOrd="1" destOrd="0" presId="urn:microsoft.com/office/officeart/2008/layout/AlternatingHexagons"/>
    <dgm:cxn modelId="{73D54595-5184-4C28-B804-F5A97369C49B}" type="presParOf" srcId="{19392720-944C-4F77-BC35-77DB82209595}" destId="{97CBF2F0-7E98-404F-84CB-0ED8F77589D0}" srcOrd="2" destOrd="0" presId="urn:microsoft.com/office/officeart/2008/layout/AlternatingHexagons"/>
    <dgm:cxn modelId="{54354147-9B28-4448-9AEF-2DB48177572C}" type="presParOf" srcId="{19392720-944C-4F77-BC35-77DB82209595}" destId="{7D81D7B1-4D2D-40D7-B365-4F628E47A678}" srcOrd="3" destOrd="0" presId="urn:microsoft.com/office/officeart/2008/layout/AlternatingHexagons"/>
    <dgm:cxn modelId="{293A37FF-0F3C-43FC-931D-FC344F150241}" type="presParOf" srcId="{19392720-944C-4F77-BC35-77DB82209595}" destId="{8CA22359-694F-4D9E-81C6-B3266C427BC2}" srcOrd="4" destOrd="0" presId="urn:microsoft.com/office/officeart/2008/layout/AlternatingHexagons"/>
    <dgm:cxn modelId="{72343556-B991-4388-B692-54D1A8601A09}" type="presParOf" srcId="{2FCBB4F4-1C32-4281-9902-F2775356E46A}" destId="{C479C355-6011-4C0A-BF2F-F197266F7862}" srcOrd="1" destOrd="0" presId="urn:microsoft.com/office/officeart/2008/layout/AlternatingHexagons"/>
    <dgm:cxn modelId="{0EA2ABE0-1A59-4B36-8F69-F0BF482E24C3}" type="presParOf" srcId="{2FCBB4F4-1C32-4281-9902-F2775356E46A}" destId="{57AB24BD-ECE9-4411-983D-6A005714FA40}" srcOrd="2" destOrd="0" presId="urn:microsoft.com/office/officeart/2008/layout/AlternatingHexagons"/>
    <dgm:cxn modelId="{63EE7FCC-C38A-40F1-BF6E-8E1DF72D50A5}" type="presParOf" srcId="{57AB24BD-ECE9-4411-983D-6A005714FA40}" destId="{F21AE1DC-DF33-4326-8317-D42425202AFE}" srcOrd="0" destOrd="0" presId="urn:microsoft.com/office/officeart/2008/layout/AlternatingHexagons"/>
    <dgm:cxn modelId="{572C5D3A-5A4E-4198-BAAF-5FA7ED859696}" type="presParOf" srcId="{57AB24BD-ECE9-4411-983D-6A005714FA40}" destId="{70C9E46C-6331-4529-9872-E0F17C1C58BB}" srcOrd="1" destOrd="0" presId="urn:microsoft.com/office/officeart/2008/layout/AlternatingHexagons"/>
    <dgm:cxn modelId="{49CFE0D9-5FE2-4E29-BE54-CFF37DD9FD5D}" type="presParOf" srcId="{57AB24BD-ECE9-4411-983D-6A005714FA40}" destId="{F068BA4E-7F7B-4D54-8FFD-737AD265CE53}" srcOrd="2" destOrd="0" presId="urn:microsoft.com/office/officeart/2008/layout/AlternatingHexagons"/>
    <dgm:cxn modelId="{DF6235E0-2F5C-4867-AD1A-B4BA4CADA9D6}" type="presParOf" srcId="{57AB24BD-ECE9-4411-983D-6A005714FA40}" destId="{27FD0B36-5101-4C79-9FDA-6B91A9330AB3}" srcOrd="3" destOrd="0" presId="urn:microsoft.com/office/officeart/2008/layout/AlternatingHexagons"/>
    <dgm:cxn modelId="{BADA4DE3-FCA6-4650-B3A5-C2A6AFC9B608}" type="presParOf" srcId="{57AB24BD-ECE9-4411-983D-6A005714FA40}" destId="{DFD7F214-3C4A-49E7-A426-017D1CEE18ED}" srcOrd="4" destOrd="0" presId="urn:microsoft.com/office/officeart/2008/layout/AlternatingHexagons"/>
    <dgm:cxn modelId="{3193934D-B9C7-44B9-9F67-D7456AA52E9A}" type="presParOf" srcId="{2FCBB4F4-1C32-4281-9902-F2775356E46A}" destId="{C3747839-AE1C-4215-A26D-BE8D43D3F2B0}" srcOrd="3" destOrd="0" presId="urn:microsoft.com/office/officeart/2008/layout/AlternatingHexagons"/>
    <dgm:cxn modelId="{33CBD807-A07B-48D5-8ADC-7C9D329543E3}" type="presParOf" srcId="{2FCBB4F4-1C32-4281-9902-F2775356E46A}" destId="{6625CE5B-6F4A-4510-9361-0C3AA30F9150}" srcOrd="4" destOrd="0" presId="urn:microsoft.com/office/officeart/2008/layout/AlternatingHexagons"/>
    <dgm:cxn modelId="{31A08893-1619-423B-984A-642D007A6919}" type="presParOf" srcId="{6625CE5B-6F4A-4510-9361-0C3AA30F9150}" destId="{E4CE769C-3033-42DA-B266-7C1B003B2610}" srcOrd="0" destOrd="0" presId="urn:microsoft.com/office/officeart/2008/layout/AlternatingHexagons"/>
    <dgm:cxn modelId="{070B2B9B-B652-4190-8533-68D4BE23835D}" type="presParOf" srcId="{6625CE5B-6F4A-4510-9361-0C3AA30F9150}" destId="{E3F3EDC3-C4AD-44BC-9025-E074C426E82E}" srcOrd="1" destOrd="0" presId="urn:microsoft.com/office/officeart/2008/layout/AlternatingHexagons"/>
    <dgm:cxn modelId="{64A48DC5-B071-40D4-97F4-AECAD75AF5D4}" type="presParOf" srcId="{6625CE5B-6F4A-4510-9361-0C3AA30F9150}" destId="{411F8F05-5ABE-4EF0-99F5-5031B07A7819}" srcOrd="2" destOrd="0" presId="urn:microsoft.com/office/officeart/2008/layout/AlternatingHexagons"/>
    <dgm:cxn modelId="{1C1C3A41-E6D6-4D30-9CFD-8F6BFB5810F9}" type="presParOf" srcId="{6625CE5B-6F4A-4510-9361-0C3AA30F9150}" destId="{CA5187C2-8BAE-4596-8CFE-912EF7A45A9E}" srcOrd="3" destOrd="0" presId="urn:microsoft.com/office/officeart/2008/layout/AlternatingHexagons"/>
    <dgm:cxn modelId="{6BA02F5B-016C-4511-BBE6-4F9F1E3EBAD8}" type="presParOf" srcId="{6625CE5B-6F4A-4510-9361-0C3AA30F9150}" destId="{58698A08-DD50-4DCE-934D-7A4B0094B895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0A86430-6EF7-4A58-96E7-7F700A0710EC}" type="doc">
      <dgm:prSet loTypeId="urn:microsoft.com/office/officeart/2009/layout/ReverseList" loCatId="relationship" qsTypeId="urn:microsoft.com/office/officeart/2005/8/quickstyle/simple1" qsCatId="simple" csTypeId="urn:microsoft.com/office/officeart/2005/8/colors/accent1_2" csCatId="accent1" phldr="0"/>
      <dgm:spPr/>
      <dgm:t>
        <a:bodyPr/>
        <a:lstStyle/>
        <a:p>
          <a:endParaRPr lang="en-US"/>
        </a:p>
      </dgm:t>
    </dgm:pt>
    <dgm:pt modelId="{02719737-5B5D-4A83-A7C3-F0AA18D32C7F}" type="pres">
      <dgm:prSet presAssocID="{10A86430-6EF7-4A58-96E7-7F700A0710EC}" presName="Name0" presStyleCnt="0">
        <dgm:presLayoutVars>
          <dgm:chMax val="2"/>
          <dgm:chPref val="2"/>
          <dgm:animLvl val="lvl"/>
        </dgm:presLayoutVars>
      </dgm:prSet>
      <dgm:spPr/>
    </dgm:pt>
  </dgm:ptLst>
  <dgm:cxnLst>
    <dgm:cxn modelId="{302232E2-E166-409D-A374-E039ACE0C29F}" type="presOf" srcId="{10A86430-6EF7-4A58-96E7-7F700A0710EC}" destId="{02719737-5B5D-4A83-A7C3-F0AA18D32C7F}" srcOrd="0" destOrd="0" presId="urn:microsoft.com/office/officeart/2009/layout/Reverse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404875C-6151-475B-8139-C9B1B9213B28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452B7FF-9902-4120-98BD-D9C023313363}">
      <dgm:prSet phldrT="[Text]" custT="1"/>
      <dgm:spPr>
        <a:solidFill>
          <a:schemeClr val="bg2"/>
        </a:solidFill>
      </dgm:spPr>
      <dgm:t>
        <a:bodyPr/>
        <a:lstStyle/>
        <a:p>
          <a:r>
            <a:rPr lang="en-US" sz="2400" dirty="0" smtClean="0"/>
            <a:t>Vet plan initiative</a:t>
          </a:r>
          <a:endParaRPr lang="en-US" sz="2400" dirty="0"/>
        </a:p>
      </dgm:t>
    </dgm:pt>
    <dgm:pt modelId="{AD67A9EC-F563-45DB-A1F1-D81F04540229}" type="parTrans" cxnId="{CADF5290-E211-422A-8654-31FA4D5908D1}">
      <dgm:prSet/>
      <dgm:spPr/>
      <dgm:t>
        <a:bodyPr/>
        <a:lstStyle/>
        <a:p>
          <a:endParaRPr lang="en-US"/>
        </a:p>
      </dgm:t>
    </dgm:pt>
    <dgm:pt modelId="{1FB03364-C8E0-4ACC-8CC4-2B87810CF1D9}" type="sibTrans" cxnId="{CADF5290-E211-422A-8654-31FA4D5908D1}">
      <dgm:prSet/>
      <dgm:spPr/>
      <dgm:t>
        <a:bodyPr/>
        <a:lstStyle/>
        <a:p>
          <a:endParaRPr lang="en-US"/>
        </a:p>
      </dgm:t>
    </dgm:pt>
    <dgm:pt modelId="{07D2899C-0F70-4673-8A1E-FD5D00D3C335}">
      <dgm:prSet phldrT="[Text]"/>
      <dgm:spPr>
        <a:solidFill>
          <a:schemeClr val="tx2">
            <a:lumMod val="10000"/>
          </a:schemeClr>
        </a:solidFill>
      </dgm:spPr>
      <dgm:t>
        <a:bodyPr/>
        <a:lstStyle/>
        <a:p>
          <a:r>
            <a:rPr lang="en-US" dirty="0" smtClean="0"/>
            <a:t>Sole purpose to provide Halal products to customer</a:t>
          </a:r>
          <a:endParaRPr lang="en-US" dirty="0"/>
        </a:p>
      </dgm:t>
    </dgm:pt>
    <dgm:pt modelId="{D09648CB-F473-4162-BB36-99F609C3FD2E}" type="parTrans" cxnId="{C09BF23E-1693-4CFA-9080-813353320AE8}">
      <dgm:prSet/>
      <dgm:spPr>
        <a:solidFill>
          <a:schemeClr val="bg2"/>
        </a:solidFill>
      </dgm:spPr>
      <dgm:t>
        <a:bodyPr/>
        <a:lstStyle/>
        <a:p>
          <a:endParaRPr lang="en-US"/>
        </a:p>
      </dgm:t>
    </dgm:pt>
    <dgm:pt modelId="{C9159FDC-1170-4946-BE72-7668218BA970}" type="sibTrans" cxnId="{C09BF23E-1693-4CFA-9080-813353320AE8}">
      <dgm:prSet/>
      <dgm:spPr/>
      <dgm:t>
        <a:bodyPr/>
        <a:lstStyle/>
        <a:p>
          <a:endParaRPr lang="en-US"/>
        </a:p>
      </dgm:t>
    </dgm:pt>
    <dgm:pt modelId="{63FD2CF4-A3B1-4AE0-B1F5-2BF14A0A5627}">
      <dgm:prSet phldrT="[Text]"/>
      <dgm:spPr>
        <a:solidFill>
          <a:schemeClr val="tx2">
            <a:lumMod val="10000"/>
          </a:schemeClr>
        </a:solidFill>
      </dgm:spPr>
      <dgm:t>
        <a:bodyPr/>
        <a:lstStyle/>
        <a:p>
          <a:r>
            <a:rPr lang="en-US" dirty="0" smtClean="0"/>
            <a:t>Reducing losses of farmers </a:t>
          </a:r>
          <a:endParaRPr lang="en-US" dirty="0"/>
        </a:p>
      </dgm:t>
    </dgm:pt>
    <dgm:pt modelId="{A5C5F11A-AE94-49B7-919A-B351DD7BEE9A}" type="parTrans" cxnId="{288080D6-1530-428E-AB24-3C7A6308A94D}">
      <dgm:prSet/>
      <dgm:spPr/>
      <dgm:t>
        <a:bodyPr/>
        <a:lstStyle/>
        <a:p>
          <a:endParaRPr lang="en-US"/>
        </a:p>
      </dgm:t>
    </dgm:pt>
    <dgm:pt modelId="{2F4A3D20-7A45-45A3-B103-ECCDF8FDD15D}" type="sibTrans" cxnId="{288080D6-1530-428E-AB24-3C7A6308A94D}">
      <dgm:prSet/>
      <dgm:spPr/>
      <dgm:t>
        <a:bodyPr/>
        <a:lstStyle/>
        <a:p>
          <a:endParaRPr lang="en-US"/>
        </a:p>
      </dgm:t>
    </dgm:pt>
    <dgm:pt modelId="{416DE780-55A2-4627-AFA0-1D8B1EF8A0F3}">
      <dgm:prSet phldrT="[Text]"/>
      <dgm:spPr>
        <a:solidFill>
          <a:schemeClr val="tx2">
            <a:lumMod val="10000"/>
          </a:schemeClr>
        </a:solidFill>
      </dgm:spPr>
      <dgm:t>
        <a:bodyPr/>
        <a:lstStyle/>
        <a:p>
          <a:r>
            <a:rPr lang="en-US" dirty="0" smtClean="0"/>
            <a:t>Involving more quality veterinarian for service</a:t>
          </a:r>
          <a:endParaRPr lang="en-US" dirty="0"/>
        </a:p>
      </dgm:t>
    </dgm:pt>
    <dgm:pt modelId="{4542A6C0-C970-4D79-AD17-28A4D5070894}" type="parTrans" cxnId="{6F5D140B-F7FC-4EB3-BDB3-DD2A8373B2D6}">
      <dgm:prSet/>
      <dgm:spPr/>
      <dgm:t>
        <a:bodyPr/>
        <a:lstStyle/>
        <a:p>
          <a:endParaRPr lang="en-US"/>
        </a:p>
      </dgm:t>
    </dgm:pt>
    <dgm:pt modelId="{E7850C48-22AC-47C0-86D0-911BD2F61417}" type="sibTrans" cxnId="{6F5D140B-F7FC-4EB3-BDB3-DD2A8373B2D6}">
      <dgm:prSet/>
      <dgm:spPr/>
      <dgm:t>
        <a:bodyPr/>
        <a:lstStyle/>
        <a:p>
          <a:endParaRPr lang="en-US"/>
        </a:p>
      </dgm:t>
    </dgm:pt>
    <dgm:pt modelId="{DCA3D1A9-6601-479B-8956-FAE9B90482A9}" type="pres">
      <dgm:prSet presAssocID="{4404875C-6151-475B-8139-C9B1B9213B28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9BC761FB-B11D-49A7-A49F-0F22555D7C2B}" type="pres">
      <dgm:prSet presAssocID="{5452B7FF-9902-4120-98BD-D9C023313363}" presName="root1" presStyleCnt="0"/>
      <dgm:spPr/>
    </dgm:pt>
    <dgm:pt modelId="{4E488C7A-6E20-4337-87FB-E693AFE68F2D}" type="pres">
      <dgm:prSet presAssocID="{5452B7FF-9902-4120-98BD-D9C023313363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4A2F12F-7F96-4B23-8A40-63A9D240009C}" type="pres">
      <dgm:prSet presAssocID="{5452B7FF-9902-4120-98BD-D9C023313363}" presName="level2hierChild" presStyleCnt="0"/>
      <dgm:spPr/>
    </dgm:pt>
    <dgm:pt modelId="{7B765BB7-5942-49B1-967A-6C40F4EE7921}" type="pres">
      <dgm:prSet presAssocID="{D09648CB-F473-4162-BB36-99F609C3FD2E}" presName="conn2-1" presStyleLbl="parChTrans1D2" presStyleIdx="0" presStyleCnt="3"/>
      <dgm:spPr/>
    </dgm:pt>
    <dgm:pt modelId="{E722F4C8-6C85-425B-B1AD-1100E88332DB}" type="pres">
      <dgm:prSet presAssocID="{D09648CB-F473-4162-BB36-99F609C3FD2E}" presName="connTx" presStyleLbl="parChTrans1D2" presStyleIdx="0" presStyleCnt="3"/>
      <dgm:spPr/>
    </dgm:pt>
    <dgm:pt modelId="{E0938BA5-7738-4130-93B8-A59FF4394CDD}" type="pres">
      <dgm:prSet presAssocID="{07D2899C-0F70-4673-8A1E-FD5D00D3C335}" presName="root2" presStyleCnt="0"/>
      <dgm:spPr/>
    </dgm:pt>
    <dgm:pt modelId="{81D20CFC-D67E-47DF-81D6-32EF6023483C}" type="pres">
      <dgm:prSet presAssocID="{07D2899C-0F70-4673-8A1E-FD5D00D3C335}" presName="LevelTwoTextNode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E78270F-60B3-4403-8E60-2FABE50C4BBC}" type="pres">
      <dgm:prSet presAssocID="{07D2899C-0F70-4673-8A1E-FD5D00D3C335}" presName="level3hierChild" presStyleCnt="0"/>
      <dgm:spPr/>
    </dgm:pt>
    <dgm:pt modelId="{D4E3EE7E-4A26-46DD-9B92-52A683444F13}" type="pres">
      <dgm:prSet presAssocID="{A5C5F11A-AE94-49B7-919A-B351DD7BEE9A}" presName="conn2-1" presStyleLbl="parChTrans1D2" presStyleIdx="1" presStyleCnt="3"/>
      <dgm:spPr/>
    </dgm:pt>
    <dgm:pt modelId="{C05571BA-7C18-4384-BD51-38862AA5FB12}" type="pres">
      <dgm:prSet presAssocID="{A5C5F11A-AE94-49B7-919A-B351DD7BEE9A}" presName="connTx" presStyleLbl="parChTrans1D2" presStyleIdx="1" presStyleCnt="3"/>
      <dgm:spPr/>
    </dgm:pt>
    <dgm:pt modelId="{644420A0-F7AB-493E-9E45-8BB9365C7CDC}" type="pres">
      <dgm:prSet presAssocID="{63FD2CF4-A3B1-4AE0-B1F5-2BF14A0A5627}" presName="root2" presStyleCnt="0"/>
      <dgm:spPr/>
    </dgm:pt>
    <dgm:pt modelId="{8DD6D310-4898-4576-B565-01384ABF1A5A}" type="pres">
      <dgm:prSet presAssocID="{63FD2CF4-A3B1-4AE0-B1F5-2BF14A0A5627}" presName="LevelTwoTextNode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2F83C07-5154-4A34-8218-74C9422E6D93}" type="pres">
      <dgm:prSet presAssocID="{63FD2CF4-A3B1-4AE0-B1F5-2BF14A0A5627}" presName="level3hierChild" presStyleCnt="0"/>
      <dgm:spPr/>
    </dgm:pt>
    <dgm:pt modelId="{455D1411-E36E-451E-B4B7-F762D8C7FE32}" type="pres">
      <dgm:prSet presAssocID="{4542A6C0-C970-4D79-AD17-28A4D5070894}" presName="conn2-1" presStyleLbl="parChTrans1D2" presStyleIdx="2" presStyleCnt="3"/>
      <dgm:spPr/>
    </dgm:pt>
    <dgm:pt modelId="{63574B40-215F-4ACA-B737-58A350C69C7B}" type="pres">
      <dgm:prSet presAssocID="{4542A6C0-C970-4D79-AD17-28A4D5070894}" presName="connTx" presStyleLbl="parChTrans1D2" presStyleIdx="2" presStyleCnt="3"/>
      <dgm:spPr/>
    </dgm:pt>
    <dgm:pt modelId="{CB83D0B5-7FFD-477E-9F71-9170A6293649}" type="pres">
      <dgm:prSet presAssocID="{416DE780-55A2-4627-AFA0-1D8B1EF8A0F3}" presName="root2" presStyleCnt="0"/>
      <dgm:spPr/>
    </dgm:pt>
    <dgm:pt modelId="{D122D837-25D3-47DB-85CE-B018C16DDC02}" type="pres">
      <dgm:prSet presAssocID="{416DE780-55A2-4627-AFA0-1D8B1EF8A0F3}" presName="LevelTwoTextNode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4CAD6DE-D097-4ED3-9529-6A6F42794EEB}" type="pres">
      <dgm:prSet presAssocID="{416DE780-55A2-4627-AFA0-1D8B1EF8A0F3}" presName="level3hierChild" presStyleCnt="0"/>
      <dgm:spPr/>
    </dgm:pt>
  </dgm:ptLst>
  <dgm:cxnLst>
    <dgm:cxn modelId="{A4AA4325-C7CD-4ED6-9D30-0D20C7E50FFF}" type="presOf" srcId="{A5C5F11A-AE94-49B7-919A-B351DD7BEE9A}" destId="{C05571BA-7C18-4384-BD51-38862AA5FB12}" srcOrd="1" destOrd="0" presId="urn:microsoft.com/office/officeart/2008/layout/HorizontalMultiLevelHierarchy"/>
    <dgm:cxn modelId="{9EC3A559-A6BF-48FA-9731-EA4FF7D61D12}" type="presOf" srcId="{4542A6C0-C970-4D79-AD17-28A4D5070894}" destId="{63574B40-215F-4ACA-B737-58A350C69C7B}" srcOrd="1" destOrd="0" presId="urn:microsoft.com/office/officeart/2008/layout/HorizontalMultiLevelHierarchy"/>
    <dgm:cxn modelId="{6F5D140B-F7FC-4EB3-BDB3-DD2A8373B2D6}" srcId="{5452B7FF-9902-4120-98BD-D9C023313363}" destId="{416DE780-55A2-4627-AFA0-1D8B1EF8A0F3}" srcOrd="2" destOrd="0" parTransId="{4542A6C0-C970-4D79-AD17-28A4D5070894}" sibTransId="{E7850C48-22AC-47C0-86D0-911BD2F61417}"/>
    <dgm:cxn modelId="{2AABA680-04D1-4A28-A9E0-AD9E19F5CC67}" type="presOf" srcId="{A5C5F11A-AE94-49B7-919A-B351DD7BEE9A}" destId="{D4E3EE7E-4A26-46DD-9B92-52A683444F13}" srcOrd="0" destOrd="0" presId="urn:microsoft.com/office/officeart/2008/layout/HorizontalMultiLevelHierarchy"/>
    <dgm:cxn modelId="{EEF55B30-72AF-4801-851A-32B0E3CD79EE}" type="presOf" srcId="{416DE780-55A2-4627-AFA0-1D8B1EF8A0F3}" destId="{D122D837-25D3-47DB-85CE-B018C16DDC02}" srcOrd="0" destOrd="0" presId="urn:microsoft.com/office/officeart/2008/layout/HorizontalMultiLevelHierarchy"/>
    <dgm:cxn modelId="{28C14C95-3D4E-4851-A98C-25268C0DEDB2}" type="presOf" srcId="{5452B7FF-9902-4120-98BD-D9C023313363}" destId="{4E488C7A-6E20-4337-87FB-E693AFE68F2D}" srcOrd="0" destOrd="0" presId="urn:microsoft.com/office/officeart/2008/layout/HorizontalMultiLevelHierarchy"/>
    <dgm:cxn modelId="{1A200BCF-F6C3-4E1E-9672-CCC7C8521F62}" type="presOf" srcId="{4404875C-6151-475B-8139-C9B1B9213B28}" destId="{DCA3D1A9-6601-479B-8956-FAE9B90482A9}" srcOrd="0" destOrd="0" presId="urn:microsoft.com/office/officeart/2008/layout/HorizontalMultiLevelHierarchy"/>
    <dgm:cxn modelId="{288080D6-1530-428E-AB24-3C7A6308A94D}" srcId="{5452B7FF-9902-4120-98BD-D9C023313363}" destId="{63FD2CF4-A3B1-4AE0-B1F5-2BF14A0A5627}" srcOrd="1" destOrd="0" parTransId="{A5C5F11A-AE94-49B7-919A-B351DD7BEE9A}" sibTransId="{2F4A3D20-7A45-45A3-B103-ECCDF8FDD15D}"/>
    <dgm:cxn modelId="{CADF5290-E211-422A-8654-31FA4D5908D1}" srcId="{4404875C-6151-475B-8139-C9B1B9213B28}" destId="{5452B7FF-9902-4120-98BD-D9C023313363}" srcOrd="0" destOrd="0" parTransId="{AD67A9EC-F563-45DB-A1F1-D81F04540229}" sibTransId="{1FB03364-C8E0-4ACC-8CC4-2B87810CF1D9}"/>
    <dgm:cxn modelId="{8E5088D8-3E63-43C1-86A0-7A0A06F41916}" type="presOf" srcId="{63FD2CF4-A3B1-4AE0-B1F5-2BF14A0A5627}" destId="{8DD6D310-4898-4576-B565-01384ABF1A5A}" srcOrd="0" destOrd="0" presId="urn:microsoft.com/office/officeart/2008/layout/HorizontalMultiLevelHierarchy"/>
    <dgm:cxn modelId="{51E0F63D-9BA6-4A27-86B0-55D409677F18}" type="presOf" srcId="{D09648CB-F473-4162-BB36-99F609C3FD2E}" destId="{E722F4C8-6C85-425B-B1AD-1100E88332DB}" srcOrd="1" destOrd="0" presId="urn:microsoft.com/office/officeart/2008/layout/HorizontalMultiLevelHierarchy"/>
    <dgm:cxn modelId="{0623B807-9DE6-493C-8FFB-0B274BF178CC}" type="presOf" srcId="{07D2899C-0F70-4673-8A1E-FD5D00D3C335}" destId="{81D20CFC-D67E-47DF-81D6-32EF6023483C}" srcOrd="0" destOrd="0" presId="urn:microsoft.com/office/officeart/2008/layout/HorizontalMultiLevelHierarchy"/>
    <dgm:cxn modelId="{B31BB3D6-667A-4682-9B61-07A387189CE5}" type="presOf" srcId="{D09648CB-F473-4162-BB36-99F609C3FD2E}" destId="{7B765BB7-5942-49B1-967A-6C40F4EE7921}" srcOrd="0" destOrd="0" presId="urn:microsoft.com/office/officeart/2008/layout/HorizontalMultiLevelHierarchy"/>
    <dgm:cxn modelId="{C09BF23E-1693-4CFA-9080-813353320AE8}" srcId="{5452B7FF-9902-4120-98BD-D9C023313363}" destId="{07D2899C-0F70-4673-8A1E-FD5D00D3C335}" srcOrd="0" destOrd="0" parTransId="{D09648CB-F473-4162-BB36-99F609C3FD2E}" sibTransId="{C9159FDC-1170-4946-BE72-7668218BA970}"/>
    <dgm:cxn modelId="{DE143524-7087-464D-AB84-BBCBF989A25C}" type="presOf" srcId="{4542A6C0-C970-4D79-AD17-28A4D5070894}" destId="{455D1411-E36E-451E-B4B7-F762D8C7FE32}" srcOrd="0" destOrd="0" presId="urn:microsoft.com/office/officeart/2008/layout/HorizontalMultiLevelHierarchy"/>
    <dgm:cxn modelId="{46A375B6-BA83-4A23-B7A6-224CF88F69F7}" type="presParOf" srcId="{DCA3D1A9-6601-479B-8956-FAE9B90482A9}" destId="{9BC761FB-B11D-49A7-A49F-0F22555D7C2B}" srcOrd="0" destOrd="0" presId="urn:microsoft.com/office/officeart/2008/layout/HorizontalMultiLevelHierarchy"/>
    <dgm:cxn modelId="{83AA984F-472F-4A96-96A4-02966AE072C7}" type="presParOf" srcId="{9BC761FB-B11D-49A7-A49F-0F22555D7C2B}" destId="{4E488C7A-6E20-4337-87FB-E693AFE68F2D}" srcOrd="0" destOrd="0" presId="urn:microsoft.com/office/officeart/2008/layout/HorizontalMultiLevelHierarchy"/>
    <dgm:cxn modelId="{ACEED1B1-BB5D-4C90-83DC-C2D45EF22866}" type="presParOf" srcId="{9BC761FB-B11D-49A7-A49F-0F22555D7C2B}" destId="{B4A2F12F-7F96-4B23-8A40-63A9D240009C}" srcOrd="1" destOrd="0" presId="urn:microsoft.com/office/officeart/2008/layout/HorizontalMultiLevelHierarchy"/>
    <dgm:cxn modelId="{F2BC584A-BEB6-40BC-998C-CDBEE738C8C0}" type="presParOf" srcId="{B4A2F12F-7F96-4B23-8A40-63A9D240009C}" destId="{7B765BB7-5942-49B1-967A-6C40F4EE7921}" srcOrd="0" destOrd="0" presId="urn:microsoft.com/office/officeart/2008/layout/HorizontalMultiLevelHierarchy"/>
    <dgm:cxn modelId="{FDC169E8-AD1A-44BA-819C-C52B37433212}" type="presParOf" srcId="{7B765BB7-5942-49B1-967A-6C40F4EE7921}" destId="{E722F4C8-6C85-425B-B1AD-1100E88332DB}" srcOrd="0" destOrd="0" presId="urn:microsoft.com/office/officeart/2008/layout/HorizontalMultiLevelHierarchy"/>
    <dgm:cxn modelId="{2A33A099-B2D4-4CF5-83C1-DD7725454B55}" type="presParOf" srcId="{B4A2F12F-7F96-4B23-8A40-63A9D240009C}" destId="{E0938BA5-7738-4130-93B8-A59FF4394CDD}" srcOrd="1" destOrd="0" presId="urn:microsoft.com/office/officeart/2008/layout/HorizontalMultiLevelHierarchy"/>
    <dgm:cxn modelId="{371D1FDA-3049-4780-A2FB-39D0A00DFDF3}" type="presParOf" srcId="{E0938BA5-7738-4130-93B8-A59FF4394CDD}" destId="{81D20CFC-D67E-47DF-81D6-32EF6023483C}" srcOrd="0" destOrd="0" presId="urn:microsoft.com/office/officeart/2008/layout/HorizontalMultiLevelHierarchy"/>
    <dgm:cxn modelId="{404074AE-40EB-425B-8AEE-CE179AC8077D}" type="presParOf" srcId="{E0938BA5-7738-4130-93B8-A59FF4394CDD}" destId="{4E78270F-60B3-4403-8E60-2FABE50C4BBC}" srcOrd="1" destOrd="0" presId="urn:microsoft.com/office/officeart/2008/layout/HorizontalMultiLevelHierarchy"/>
    <dgm:cxn modelId="{1F0EFD35-D2AF-46BE-8351-999015145F1B}" type="presParOf" srcId="{B4A2F12F-7F96-4B23-8A40-63A9D240009C}" destId="{D4E3EE7E-4A26-46DD-9B92-52A683444F13}" srcOrd="2" destOrd="0" presId="urn:microsoft.com/office/officeart/2008/layout/HorizontalMultiLevelHierarchy"/>
    <dgm:cxn modelId="{49DF19A5-B592-45FD-8C9A-61B5EC06D4AE}" type="presParOf" srcId="{D4E3EE7E-4A26-46DD-9B92-52A683444F13}" destId="{C05571BA-7C18-4384-BD51-38862AA5FB12}" srcOrd="0" destOrd="0" presId="urn:microsoft.com/office/officeart/2008/layout/HorizontalMultiLevelHierarchy"/>
    <dgm:cxn modelId="{063A3544-B5F3-4A6B-95D0-46281C54B25D}" type="presParOf" srcId="{B4A2F12F-7F96-4B23-8A40-63A9D240009C}" destId="{644420A0-F7AB-493E-9E45-8BB9365C7CDC}" srcOrd="3" destOrd="0" presId="urn:microsoft.com/office/officeart/2008/layout/HorizontalMultiLevelHierarchy"/>
    <dgm:cxn modelId="{79F8D400-02F1-4B75-84F1-35A68A5D038C}" type="presParOf" srcId="{644420A0-F7AB-493E-9E45-8BB9365C7CDC}" destId="{8DD6D310-4898-4576-B565-01384ABF1A5A}" srcOrd="0" destOrd="0" presId="urn:microsoft.com/office/officeart/2008/layout/HorizontalMultiLevelHierarchy"/>
    <dgm:cxn modelId="{5E223FDF-47C8-4AA7-8788-C8FE0865C266}" type="presParOf" srcId="{644420A0-F7AB-493E-9E45-8BB9365C7CDC}" destId="{A2F83C07-5154-4A34-8218-74C9422E6D93}" srcOrd="1" destOrd="0" presId="urn:microsoft.com/office/officeart/2008/layout/HorizontalMultiLevelHierarchy"/>
    <dgm:cxn modelId="{B9689163-030C-4D2F-B754-23C6DF93CB45}" type="presParOf" srcId="{B4A2F12F-7F96-4B23-8A40-63A9D240009C}" destId="{455D1411-E36E-451E-B4B7-F762D8C7FE32}" srcOrd="4" destOrd="0" presId="urn:microsoft.com/office/officeart/2008/layout/HorizontalMultiLevelHierarchy"/>
    <dgm:cxn modelId="{1E1C0D11-24A9-4C46-AE4D-5A44F39A6B2B}" type="presParOf" srcId="{455D1411-E36E-451E-B4B7-F762D8C7FE32}" destId="{63574B40-215F-4ACA-B737-58A350C69C7B}" srcOrd="0" destOrd="0" presId="urn:microsoft.com/office/officeart/2008/layout/HorizontalMultiLevelHierarchy"/>
    <dgm:cxn modelId="{C247E9E2-1B54-4FE4-9175-698976CCC813}" type="presParOf" srcId="{B4A2F12F-7F96-4B23-8A40-63A9D240009C}" destId="{CB83D0B5-7FFD-477E-9F71-9170A6293649}" srcOrd="5" destOrd="0" presId="urn:microsoft.com/office/officeart/2008/layout/HorizontalMultiLevelHierarchy"/>
    <dgm:cxn modelId="{59F812E3-BA4C-44B7-A384-6FD3B0C2A9E2}" type="presParOf" srcId="{CB83D0B5-7FFD-477E-9F71-9170A6293649}" destId="{D122D837-25D3-47DB-85CE-B018C16DDC02}" srcOrd="0" destOrd="0" presId="urn:microsoft.com/office/officeart/2008/layout/HorizontalMultiLevelHierarchy"/>
    <dgm:cxn modelId="{01FEE31D-AEC0-4969-9A0F-52BE09C02D29}" type="presParOf" srcId="{CB83D0B5-7FFD-477E-9F71-9170A6293649}" destId="{74CAD6DE-D097-4ED3-9529-6A6F42794EEB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5F6E52-C9D1-4DC3-893D-BB27E97C95F1}">
      <dsp:nvSpPr>
        <dsp:cNvPr id="0" name=""/>
        <dsp:cNvSpPr/>
      </dsp:nvSpPr>
      <dsp:spPr>
        <a:xfrm>
          <a:off x="1739879" y="555015"/>
          <a:ext cx="3703706" cy="3703706"/>
        </a:xfrm>
        <a:prstGeom prst="blockArc">
          <a:avLst>
            <a:gd name="adj1" fmla="val 11880000"/>
            <a:gd name="adj2" fmla="val 16200000"/>
            <a:gd name="adj3" fmla="val 463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354AF5-98FD-4689-A2BE-D8E258E2ADD8}">
      <dsp:nvSpPr>
        <dsp:cNvPr id="0" name=""/>
        <dsp:cNvSpPr/>
      </dsp:nvSpPr>
      <dsp:spPr>
        <a:xfrm>
          <a:off x="1739879" y="555015"/>
          <a:ext cx="3703706" cy="3703706"/>
        </a:xfrm>
        <a:prstGeom prst="blockArc">
          <a:avLst>
            <a:gd name="adj1" fmla="val 7560000"/>
            <a:gd name="adj2" fmla="val 11880000"/>
            <a:gd name="adj3" fmla="val 463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698AF6-47DB-497B-B092-DCE6079991DB}">
      <dsp:nvSpPr>
        <dsp:cNvPr id="0" name=""/>
        <dsp:cNvSpPr/>
      </dsp:nvSpPr>
      <dsp:spPr>
        <a:xfrm>
          <a:off x="1739879" y="555015"/>
          <a:ext cx="3703706" cy="3703706"/>
        </a:xfrm>
        <a:prstGeom prst="blockArc">
          <a:avLst>
            <a:gd name="adj1" fmla="val 3240000"/>
            <a:gd name="adj2" fmla="val 7560000"/>
            <a:gd name="adj3" fmla="val 463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E88D92-5ACA-4646-BD85-4E55EBADD710}">
      <dsp:nvSpPr>
        <dsp:cNvPr id="0" name=""/>
        <dsp:cNvSpPr/>
      </dsp:nvSpPr>
      <dsp:spPr>
        <a:xfrm>
          <a:off x="1739879" y="555015"/>
          <a:ext cx="3703706" cy="3703706"/>
        </a:xfrm>
        <a:prstGeom prst="blockArc">
          <a:avLst>
            <a:gd name="adj1" fmla="val 20520000"/>
            <a:gd name="adj2" fmla="val 3240000"/>
            <a:gd name="adj3" fmla="val 463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E01341-CF27-4E9C-97E2-9BE671578FD3}">
      <dsp:nvSpPr>
        <dsp:cNvPr id="0" name=""/>
        <dsp:cNvSpPr/>
      </dsp:nvSpPr>
      <dsp:spPr>
        <a:xfrm>
          <a:off x="1739879" y="555015"/>
          <a:ext cx="3703706" cy="3703706"/>
        </a:xfrm>
        <a:prstGeom prst="blockArc">
          <a:avLst>
            <a:gd name="adj1" fmla="val 16200000"/>
            <a:gd name="adj2" fmla="val 20520000"/>
            <a:gd name="adj3" fmla="val 463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154439-7545-408F-BA4C-0A1FA16F19DD}">
      <dsp:nvSpPr>
        <dsp:cNvPr id="0" name=""/>
        <dsp:cNvSpPr/>
      </dsp:nvSpPr>
      <dsp:spPr>
        <a:xfrm>
          <a:off x="2739397" y="1554534"/>
          <a:ext cx="1704669" cy="1704669"/>
        </a:xfrm>
        <a:prstGeom prst="ellipse">
          <a:avLst/>
        </a:prstGeom>
        <a:solidFill>
          <a:schemeClr val="bg2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HealthCare Maintained Timely</a:t>
          </a:r>
          <a:endParaRPr lang="en-US" sz="1700" kern="1200" dirty="0"/>
        </a:p>
      </dsp:txBody>
      <dsp:txXfrm>
        <a:off x="2989040" y="1804177"/>
        <a:ext cx="1205383" cy="1205383"/>
      </dsp:txXfrm>
    </dsp:sp>
    <dsp:sp modelId="{BAE7C579-D4C2-4418-B10F-C62E55B5A81B}">
      <dsp:nvSpPr>
        <dsp:cNvPr id="0" name=""/>
        <dsp:cNvSpPr/>
      </dsp:nvSpPr>
      <dsp:spPr>
        <a:xfrm>
          <a:off x="2995098" y="1339"/>
          <a:ext cx="1193268" cy="1193268"/>
        </a:xfrm>
        <a:prstGeom prst="ellipse">
          <a:avLst/>
        </a:prstGeom>
        <a:solidFill>
          <a:schemeClr val="tx2">
            <a:lumMod val="1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TimeLine Checking of every cow</a:t>
          </a:r>
          <a:endParaRPr lang="en-US" sz="1100" kern="1200" dirty="0"/>
        </a:p>
      </dsp:txBody>
      <dsp:txXfrm>
        <a:off x="3169848" y="176089"/>
        <a:ext cx="843768" cy="843768"/>
      </dsp:txXfrm>
    </dsp:sp>
    <dsp:sp modelId="{4E8B879F-26D7-41EA-9082-54270BE5F4AC}">
      <dsp:nvSpPr>
        <dsp:cNvPr id="0" name=""/>
        <dsp:cNvSpPr/>
      </dsp:nvSpPr>
      <dsp:spPr>
        <a:xfrm>
          <a:off x="4715460" y="1251255"/>
          <a:ext cx="1193268" cy="1193268"/>
        </a:xfrm>
        <a:prstGeom prst="ellipse">
          <a:avLst/>
        </a:prstGeom>
        <a:solidFill>
          <a:schemeClr val="tx2">
            <a:lumMod val="1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Drug taking date is near of any one</a:t>
          </a:r>
          <a:endParaRPr lang="en-US" sz="1100" kern="1200" dirty="0"/>
        </a:p>
      </dsp:txBody>
      <dsp:txXfrm>
        <a:off x="4890210" y="1426005"/>
        <a:ext cx="843768" cy="843768"/>
      </dsp:txXfrm>
    </dsp:sp>
    <dsp:sp modelId="{D301886F-0914-481B-88D9-83F45371393E}">
      <dsp:nvSpPr>
        <dsp:cNvPr id="0" name=""/>
        <dsp:cNvSpPr/>
      </dsp:nvSpPr>
      <dsp:spPr>
        <a:xfrm>
          <a:off x="4058340" y="3273662"/>
          <a:ext cx="1193268" cy="1193268"/>
        </a:xfrm>
        <a:prstGeom prst="ellipse">
          <a:avLst/>
        </a:prstGeom>
        <a:solidFill>
          <a:schemeClr val="tx2">
            <a:lumMod val="1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Notify Farmers</a:t>
          </a:r>
          <a:endParaRPr lang="en-US" sz="1100" kern="1200" dirty="0"/>
        </a:p>
      </dsp:txBody>
      <dsp:txXfrm>
        <a:off x="4233090" y="3448412"/>
        <a:ext cx="843768" cy="843768"/>
      </dsp:txXfrm>
    </dsp:sp>
    <dsp:sp modelId="{75169350-5315-4E84-A75F-BEB596A5DE61}">
      <dsp:nvSpPr>
        <dsp:cNvPr id="0" name=""/>
        <dsp:cNvSpPr/>
      </dsp:nvSpPr>
      <dsp:spPr>
        <a:xfrm>
          <a:off x="1931855" y="3273662"/>
          <a:ext cx="1193268" cy="1193268"/>
        </a:xfrm>
        <a:prstGeom prst="ellipse">
          <a:avLst/>
        </a:prstGeom>
        <a:solidFill>
          <a:schemeClr val="tx2">
            <a:lumMod val="1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Wait for their confirmation</a:t>
          </a:r>
          <a:endParaRPr lang="en-US" sz="1100" kern="1200" dirty="0"/>
        </a:p>
      </dsp:txBody>
      <dsp:txXfrm>
        <a:off x="2106605" y="3448412"/>
        <a:ext cx="843768" cy="843768"/>
      </dsp:txXfrm>
    </dsp:sp>
    <dsp:sp modelId="{DF2A6E71-7EE6-4C42-8141-F414A484D04C}">
      <dsp:nvSpPr>
        <dsp:cNvPr id="0" name=""/>
        <dsp:cNvSpPr/>
      </dsp:nvSpPr>
      <dsp:spPr>
        <a:xfrm>
          <a:off x="1274736" y="1251255"/>
          <a:ext cx="1193268" cy="1193268"/>
        </a:xfrm>
        <a:prstGeom prst="ellipse">
          <a:avLst/>
        </a:prstGeom>
        <a:solidFill>
          <a:schemeClr val="tx2">
            <a:lumMod val="1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Update Timeline</a:t>
          </a:r>
          <a:endParaRPr lang="en-US" sz="1100" kern="1200" dirty="0"/>
        </a:p>
      </dsp:txBody>
      <dsp:txXfrm>
        <a:off x="1449486" y="1426005"/>
        <a:ext cx="843768" cy="84376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9145D6-520E-40AD-8EEB-F18A32F5A916}">
      <dsp:nvSpPr>
        <dsp:cNvPr id="0" name=""/>
        <dsp:cNvSpPr/>
      </dsp:nvSpPr>
      <dsp:spPr>
        <a:xfrm rot="5400000">
          <a:off x="2171978" y="89849"/>
          <a:ext cx="1372464" cy="1194043"/>
        </a:xfrm>
        <a:prstGeom prst="hexagon">
          <a:avLst>
            <a:gd name="adj" fmla="val 25000"/>
            <a:gd name="vf" fmla="val 115470"/>
          </a:avLst>
        </a:prstGeom>
        <a:solidFill>
          <a:schemeClr val="bg2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Prescribing and Providing Medicine if Necessary</a:t>
          </a:r>
          <a:endParaRPr lang="en-US" sz="1000" kern="1200" dirty="0"/>
        </a:p>
      </dsp:txBody>
      <dsp:txXfrm rot="-5400000">
        <a:off x="2447260" y="214515"/>
        <a:ext cx="821899" cy="944712"/>
      </dsp:txXfrm>
    </dsp:sp>
    <dsp:sp modelId="{3A5D770A-D80C-445B-AE6F-C0E1790CFC5C}">
      <dsp:nvSpPr>
        <dsp:cNvPr id="0" name=""/>
        <dsp:cNvSpPr/>
      </dsp:nvSpPr>
      <dsp:spPr>
        <a:xfrm>
          <a:off x="3506965" y="282880"/>
          <a:ext cx="1531669" cy="8234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A22359-694F-4D9E-81C6-B3266C427BC2}">
      <dsp:nvSpPr>
        <dsp:cNvPr id="0" name=""/>
        <dsp:cNvSpPr/>
      </dsp:nvSpPr>
      <dsp:spPr>
        <a:xfrm rot="5400000">
          <a:off x="882411" y="89849"/>
          <a:ext cx="1372464" cy="1194043"/>
        </a:xfrm>
        <a:prstGeom prst="hexagon">
          <a:avLst>
            <a:gd name="adj" fmla="val 25000"/>
            <a:gd name="vf" fmla="val 115470"/>
          </a:avLst>
        </a:prstGeom>
        <a:solidFill>
          <a:schemeClr val="bg2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Regular Check Up via qualified Veterinarian</a:t>
          </a:r>
          <a:endParaRPr lang="en-US" sz="1100" kern="1200" dirty="0"/>
        </a:p>
      </dsp:txBody>
      <dsp:txXfrm rot="-5400000">
        <a:off x="1157693" y="214515"/>
        <a:ext cx="821899" cy="944712"/>
      </dsp:txXfrm>
    </dsp:sp>
    <dsp:sp modelId="{F21AE1DC-DF33-4326-8317-D42425202AFE}">
      <dsp:nvSpPr>
        <dsp:cNvPr id="0" name=""/>
        <dsp:cNvSpPr/>
      </dsp:nvSpPr>
      <dsp:spPr>
        <a:xfrm rot="5400000">
          <a:off x="1524724" y="1254796"/>
          <a:ext cx="1372464" cy="1194043"/>
        </a:xfrm>
        <a:prstGeom prst="hexagon">
          <a:avLst>
            <a:gd name="adj" fmla="val 25000"/>
            <a:gd name="vf" fmla="val 115470"/>
          </a:avLst>
        </a:prstGeom>
        <a:solidFill>
          <a:schemeClr val="tx2">
            <a:lumMod val="2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Health Quality of every Cattle maintained Properly</a:t>
          </a:r>
          <a:endParaRPr lang="en-US" sz="1000" kern="1200" dirty="0"/>
        </a:p>
      </dsp:txBody>
      <dsp:txXfrm rot="-5400000">
        <a:off x="1800006" y="1379462"/>
        <a:ext cx="821899" cy="944712"/>
      </dsp:txXfrm>
    </dsp:sp>
    <dsp:sp modelId="{70C9E46C-6331-4529-9872-E0F17C1C58BB}">
      <dsp:nvSpPr>
        <dsp:cNvPr id="0" name=""/>
        <dsp:cNvSpPr/>
      </dsp:nvSpPr>
      <dsp:spPr>
        <a:xfrm>
          <a:off x="82264" y="1440079"/>
          <a:ext cx="1482261" cy="8234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 dirty="0"/>
        </a:p>
      </dsp:txBody>
      <dsp:txXfrm>
        <a:off x="82264" y="1440079"/>
        <a:ext cx="1482261" cy="823478"/>
      </dsp:txXfrm>
    </dsp:sp>
    <dsp:sp modelId="{DFD7F214-3C4A-49E7-A426-017D1CEE18ED}">
      <dsp:nvSpPr>
        <dsp:cNvPr id="0" name=""/>
        <dsp:cNvSpPr/>
      </dsp:nvSpPr>
      <dsp:spPr>
        <a:xfrm rot="5400000">
          <a:off x="2814291" y="1254796"/>
          <a:ext cx="1372464" cy="1194043"/>
        </a:xfrm>
        <a:prstGeom prst="hexagon">
          <a:avLst>
            <a:gd name="adj" fmla="val 25000"/>
            <a:gd name="vf" fmla="val 115470"/>
          </a:avLst>
        </a:prstGeom>
        <a:solidFill>
          <a:schemeClr val="tx2">
            <a:lumMod val="2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At time of any injury, instant support from vet team</a:t>
          </a:r>
          <a:endParaRPr lang="en-US" sz="1100" kern="1200" dirty="0"/>
        </a:p>
      </dsp:txBody>
      <dsp:txXfrm rot="-5400000">
        <a:off x="3089573" y="1379462"/>
        <a:ext cx="821899" cy="944712"/>
      </dsp:txXfrm>
    </dsp:sp>
    <dsp:sp modelId="{E4CE769C-3033-42DA-B266-7C1B003B2610}">
      <dsp:nvSpPr>
        <dsp:cNvPr id="0" name=""/>
        <dsp:cNvSpPr/>
      </dsp:nvSpPr>
      <dsp:spPr>
        <a:xfrm rot="5400000">
          <a:off x="2171978" y="2419744"/>
          <a:ext cx="1372464" cy="1194043"/>
        </a:xfrm>
        <a:prstGeom prst="hexagon">
          <a:avLst>
            <a:gd name="adj" fmla="val 25000"/>
            <a:gd name="vf" fmla="val 115470"/>
          </a:avLst>
        </a:prstGeom>
        <a:solidFill>
          <a:srgbClr val="00206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Prevention of any flu expansion, resulting profit of farmers</a:t>
          </a:r>
          <a:endParaRPr lang="en-US" sz="1000" kern="1200" dirty="0"/>
        </a:p>
      </dsp:txBody>
      <dsp:txXfrm rot="-5400000">
        <a:off x="2447260" y="2544410"/>
        <a:ext cx="821899" cy="944712"/>
      </dsp:txXfrm>
    </dsp:sp>
    <dsp:sp modelId="{E3F3EDC3-C4AD-44BC-9025-E074C426E82E}">
      <dsp:nvSpPr>
        <dsp:cNvPr id="0" name=""/>
        <dsp:cNvSpPr/>
      </dsp:nvSpPr>
      <dsp:spPr>
        <a:xfrm>
          <a:off x="3491465" y="2605026"/>
          <a:ext cx="1531669" cy="8234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698A08-DD50-4DCE-934D-7A4B0094B895}">
      <dsp:nvSpPr>
        <dsp:cNvPr id="0" name=""/>
        <dsp:cNvSpPr/>
      </dsp:nvSpPr>
      <dsp:spPr>
        <a:xfrm rot="5400000">
          <a:off x="882411" y="2419744"/>
          <a:ext cx="1372464" cy="1194043"/>
        </a:xfrm>
        <a:prstGeom prst="hexagon">
          <a:avLst>
            <a:gd name="adj" fmla="val 25000"/>
            <a:gd name="vf" fmla="val 115470"/>
          </a:avLst>
        </a:prstGeom>
        <a:solidFill>
          <a:srgbClr val="00206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More veterinarian will get opportunity</a:t>
          </a:r>
          <a:endParaRPr lang="en-US" sz="1100" kern="1200" dirty="0"/>
        </a:p>
      </dsp:txBody>
      <dsp:txXfrm rot="-5400000">
        <a:off x="1157693" y="2544410"/>
        <a:ext cx="821899" cy="94471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5D1411-E36E-451E-B4B7-F762D8C7FE32}">
      <dsp:nvSpPr>
        <dsp:cNvPr id="0" name=""/>
        <dsp:cNvSpPr/>
      </dsp:nvSpPr>
      <dsp:spPr>
        <a:xfrm>
          <a:off x="1533497" y="2127644"/>
          <a:ext cx="530379" cy="10106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65189" y="0"/>
              </a:lnTo>
              <a:lnTo>
                <a:pt x="265189" y="1010631"/>
              </a:lnTo>
              <a:lnTo>
                <a:pt x="530379" y="1010631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770153" y="2604426"/>
        <a:ext cx="57067" cy="57067"/>
      </dsp:txXfrm>
    </dsp:sp>
    <dsp:sp modelId="{D4E3EE7E-4A26-46DD-9B92-52A683444F13}">
      <dsp:nvSpPr>
        <dsp:cNvPr id="0" name=""/>
        <dsp:cNvSpPr/>
      </dsp:nvSpPr>
      <dsp:spPr>
        <a:xfrm>
          <a:off x="1533497" y="2081924"/>
          <a:ext cx="53037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30379" y="45720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785427" y="2114385"/>
        <a:ext cx="26518" cy="26518"/>
      </dsp:txXfrm>
    </dsp:sp>
    <dsp:sp modelId="{7B765BB7-5942-49B1-967A-6C40F4EE7921}">
      <dsp:nvSpPr>
        <dsp:cNvPr id="0" name=""/>
        <dsp:cNvSpPr/>
      </dsp:nvSpPr>
      <dsp:spPr>
        <a:xfrm>
          <a:off x="1533497" y="1117013"/>
          <a:ext cx="530379" cy="1010631"/>
        </a:xfrm>
        <a:custGeom>
          <a:avLst/>
          <a:gdLst/>
          <a:ahLst/>
          <a:cxnLst/>
          <a:rect l="0" t="0" r="0" b="0"/>
          <a:pathLst>
            <a:path>
              <a:moveTo>
                <a:pt x="0" y="1010631"/>
              </a:moveTo>
              <a:lnTo>
                <a:pt x="265189" y="1010631"/>
              </a:lnTo>
              <a:lnTo>
                <a:pt x="265189" y="0"/>
              </a:lnTo>
              <a:lnTo>
                <a:pt x="530379" y="0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770153" y="1593795"/>
        <a:ext cx="57067" cy="57067"/>
      </dsp:txXfrm>
    </dsp:sp>
    <dsp:sp modelId="{4E488C7A-6E20-4337-87FB-E693AFE68F2D}">
      <dsp:nvSpPr>
        <dsp:cNvPr id="0" name=""/>
        <dsp:cNvSpPr/>
      </dsp:nvSpPr>
      <dsp:spPr>
        <a:xfrm rot="16200000">
          <a:off x="-998399" y="1723392"/>
          <a:ext cx="4255289" cy="808504"/>
        </a:xfrm>
        <a:prstGeom prst="rect">
          <a:avLst/>
        </a:prstGeom>
        <a:solidFill>
          <a:schemeClr val="bg2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Vet plan initiative</a:t>
          </a:r>
          <a:endParaRPr lang="en-US" sz="2400" kern="1200" dirty="0"/>
        </a:p>
      </dsp:txBody>
      <dsp:txXfrm>
        <a:off x="-998399" y="1723392"/>
        <a:ext cx="4255289" cy="808504"/>
      </dsp:txXfrm>
    </dsp:sp>
    <dsp:sp modelId="{81D20CFC-D67E-47DF-81D6-32EF6023483C}">
      <dsp:nvSpPr>
        <dsp:cNvPr id="0" name=""/>
        <dsp:cNvSpPr/>
      </dsp:nvSpPr>
      <dsp:spPr>
        <a:xfrm>
          <a:off x="2063877" y="712760"/>
          <a:ext cx="2651896" cy="808504"/>
        </a:xfrm>
        <a:prstGeom prst="rect">
          <a:avLst/>
        </a:prstGeom>
        <a:solidFill>
          <a:schemeClr val="tx2">
            <a:lumMod val="1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Sole purpose to provide Halal products to customer</a:t>
          </a:r>
          <a:endParaRPr lang="en-US" sz="1900" kern="1200" dirty="0"/>
        </a:p>
      </dsp:txBody>
      <dsp:txXfrm>
        <a:off x="2063877" y="712760"/>
        <a:ext cx="2651896" cy="808504"/>
      </dsp:txXfrm>
    </dsp:sp>
    <dsp:sp modelId="{8DD6D310-4898-4576-B565-01384ABF1A5A}">
      <dsp:nvSpPr>
        <dsp:cNvPr id="0" name=""/>
        <dsp:cNvSpPr/>
      </dsp:nvSpPr>
      <dsp:spPr>
        <a:xfrm>
          <a:off x="2063877" y="1723392"/>
          <a:ext cx="2651896" cy="808504"/>
        </a:xfrm>
        <a:prstGeom prst="rect">
          <a:avLst/>
        </a:prstGeom>
        <a:solidFill>
          <a:schemeClr val="tx2">
            <a:lumMod val="1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Reducing losses of farmers </a:t>
          </a:r>
          <a:endParaRPr lang="en-US" sz="1900" kern="1200" dirty="0"/>
        </a:p>
      </dsp:txBody>
      <dsp:txXfrm>
        <a:off x="2063877" y="1723392"/>
        <a:ext cx="2651896" cy="808504"/>
      </dsp:txXfrm>
    </dsp:sp>
    <dsp:sp modelId="{D122D837-25D3-47DB-85CE-B018C16DDC02}">
      <dsp:nvSpPr>
        <dsp:cNvPr id="0" name=""/>
        <dsp:cNvSpPr/>
      </dsp:nvSpPr>
      <dsp:spPr>
        <a:xfrm>
          <a:off x="2063877" y="2734023"/>
          <a:ext cx="2651896" cy="808504"/>
        </a:xfrm>
        <a:prstGeom prst="rect">
          <a:avLst/>
        </a:prstGeom>
        <a:solidFill>
          <a:schemeClr val="tx2">
            <a:lumMod val="1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Involving more quality veterinarian for service</a:t>
          </a:r>
          <a:endParaRPr lang="en-US" sz="1900" kern="1200" dirty="0"/>
        </a:p>
      </dsp:txBody>
      <dsp:txXfrm>
        <a:off x="2063877" y="2734023"/>
        <a:ext cx="2651896" cy="8085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layout/ReverseList">
  <dgm:title val=""/>
  <dgm:desc val=""/>
  <dgm:catLst>
    <dgm:cat type="relationship" pri="38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clrData>
  <dgm:layoutNode name="Name0">
    <dgm:varLst>
      <dgm:chMax val="2"/>
      <dgm:chPref val="2"/>
      <dgm:animLvl val="lvl"/>
    </dgm:varLst>
    <dgm:choose name="Name1">
      <dgm:if name="Name2" axis="ch" ptType="node" func="cnt" op="lte" val="1">
        <dgm:alg type="composite">
          <dgm:param type="ar" val="0.9993"/>
        </dgm:alg>
      </dgm:if>
      <dgm:else name="Name3">
        <dgm:alg type="composite">
          <dgm:param type="ar" val="0.8036"/>
        </dgm:alg>
      </dgm:else>
    </dgm:choose>
    <dgm:shape xmlns:r="http://schemas.openxmlformats.org/officeDocument/2006/relationships" r:blip="">
      <dgm:adjLst/>
    </dgm:shape>
    <dgm:choose name="Name4">
      <dgm:if name="Name5" axis="ch" ptType="node" func="cnt" op="lte" val="1">
        <dgm:constrLst>
          <dgm:constr type="primFontSz" for="des" ptType="node" op="equ" val="65"/>
          <dgm:constr type="l" for="ch" forName="LeftNode" refType="w" fact="0"/>
          <dgm:constr type="t" for="ch" forName="LeftNode" refType="h" fact="0.25"/>
          <dgm:constr type="w" for="ch" forName="LeftNode" refType="w" fact="0.5"/>
          <dgm:constr type="h" for="ch" forName="LeftNode" refType="h"/>
          <dgm:constr type="l" for="ch" forName="LeftText" refType="w" fact="0"/>
          <dgm:constr type="t" for="ch" forName="LeftText" refType="h" fact="0.25"/>
          <dgm:constr type="w" for="ch" forName="LeftText" refType="w" fact="0.5"/>
          <dgm:constr type="h" for="ch" forName="LeftText" refType="h"/>
        </dgm:constrLst>
      </dgm:if>
      <dgm:else name="Name6">
        <dgm:constrLst>
          <dgm:constr type="primFontSz" for="des" ptType="node" op="equ" val="65"/>
          <dgm:constr type="l" for="ch" forName="LeftNode" refType="w" fact="0"/>
          <dgm:constr type="t" for="ch" forName="LeftNode" refType="h" fact="0.1786"/>
          <dgm:constr type="w" for="ch" forName="LeftNode" refType="w" fact="0.4889"/>
          <dgm:constr type="h" for="ch" forName="LeftNode" refType="h" fact="0.6429"/>
          <dgm:constr type="l" for="ch" forName="LeftText" refType="w" fact="0"/>
          <dgm:constr type="t" for="ch" forName="LeftText" refType="h" fact="0.1786"/>
          <dgm:constr type="w" for="ch" forName="LeftText" refType="w" fact="0.4889"/>
          <dgm:constr type="h" for="ch" forName="LeftText" refType="h" fact="0.6429"/>
          <dgm:constr type="l" for="ch" forName="RightNode" refType="w" fact="0.5111"/>
          <dgm:constr type="t" for="ch" forName="RightNode" refType="h" fact="0.1786"/>
          <dgm:constr type="w" for="ch" forName="RightNode" refType="w" fact="0.4889"/>
          <dgm:constr type="h" for="ch" forName="RightNode" refType="h" fact="0.6429"/>
          <dgm:constr type="l" for="ch" forName="RightText" refType="w" fact="0.5111"/>
          <dgm:constr type="t" for="ch" forName="RightText" refType="h" fact="0.1786"/>
          <dgm:constr type="w" for="ch" forName="RightText" refType="w" fact="0.4889"/>
          <dgm:constr type="h" for="ch" forName="RightText" refType="h" fact="0.6429"/>
          <dgm:constr type="l" for="ch" forName="TopArrow" refType="w" fact="0.2444"/>
          <dgm:constr type="t" for="ch" forName="TopArrow" refType="h" fact="0"/>
          <dgm:constr type="w" for="ch" forName="TopArrow" refType="w" fact="0.5111"/>
          <dgm:constr type="h" for="ch" forName="TopArrow" refType="h" fact="0.4107"/>
          <dgm:constr type="l" for="ch" forName="BottomArrow" refType="w" fact="0.2444"/>
          <dgm:constr type="t" for="ch" forName="BottomArrow" refType="h" fact="0.5893"/>
          <dgm:constr type="w" for="ch" forName="BottomArrow" refType="w" fact="0.5111"/>
          <dgm:constr type="h" for="ch" forName="BottomArrow" refType="h" fact="0.4107"/>
        </dgm:constrLst>
      </dgm:else>
    </dgm:choose>
    <dgm:choose name="Name7">
      <dgm:if name="Name8" axis="ch" ptType="node" func="cnt" op="gte" val="1">
        <dgm:layoutNode name="LeftText" styleLbl="revTx" moveWith="LeftNode">
          <dgm:varLst>
            <dgm:bulletEnabled val="1"/>
          </dgm:varLst>
          <dgm:alg type="tx">
            <dgm:param type="txAnchorVert" val="t"/>
            <dgm:param type="parTxLTRAlign" val="l"/>
          </dgm:alg>
          <dgm:choose name="Name9">
            <dgm:if name="Name10" axis="ch" ptType="node" func="cnt" op="lte" val="1">
              <dgm:shape xmlns:r="http://schemas.openxmlformats.org/officeDocument/2006/relationships" type="roundRect" r:blip="" hideGeom="1">
                <dgm:adjLst>
                  <dgm:adj idx="1" val="0.1667"/>
                  <dgm:adj idx="2" val="0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5"/>
                <dgm:constr type="bMarg" refType="primFontSz" fact="0.5"/>
              </dgm:constrLst>
            </dgm:if>
            <dgm:else name="Name11">
              <dgm:shape xmlns:r="http://schemas.openxmlformats.org/officeDocument/2006/relationships" rot="270" type="round2SameRect" r:blip="" hideGeom="1">
                <dgm:adjLst>
                  <dgm:adj idx="1" val="0.1667"/>
                  <dgm:adj idx="2" val="0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45"/>
                <dgm:constr type="tMarg" refType="primFontSz" fact="0.5"/>
                <dgm:constr type="bMarg" refType="primFontSz" fact="0.5"/>
              </dgm:constrLst>
            </dgm:else>
          </dgm:choose>
          <dgm:ruleLst>
            <dgm:rule type="primFontSz" val="5" fact="NaN" max="NaN"/>
          </dgm:ruleLst>
        </dgm:layoutNode>
        <dgm:layoutNode name="LeftNode" styleLbl="bgImgPlace1">
          <dgm:varLst>
            <dgm:chMax val="2"/>
            <dgm:chPref val="2"/>
          </dgm:varLst>
          <dgm:alg type="sp"/>
          <dgm:choose name="Name12">
            <dgm:if name="Name13" axis="ch" ptType="node" func="cnt" op="lte" val="1">
              <dgm:shape xmlns:r="http://schemas.openxmlformats.org/officeDocument/2006/relationships" type="roundRect" r:blip="">
                <dgm:adjLst>
                  <dgm:adj idx="1" val="0.1667"/>
                  <dgm:adj idx="2" val="0"/>
                </dgm:adjLst>
              </dgm:shape>
            </dgm:if>
            <dgm:else name="Name14">
              <dgm:shape xmlns:r="http://schemas.openxmlformats.org/officeDocument/2006/relationships" rot="270" type="round2SameRect" r:blip="">
                <dgm:adjLst>
                  <dgm:adj idx="1" val="0.1667"/>
                  <dgm:adj idx="2" val="0"/>
                </dgm:adjLst>
              </dgm:shape>
            </dgm:else>
          </dgm:choose>
          <dgm:presOf axis="ch desOrSelf" ptType="node node" st="1 1" cnt="1 0"/>
        </dgm:layoutNode>
        <dgm:choose name="Name15">
          <dgm:if name="Name16" axis="ch" ptType="node" func="cnt" op="gte" val="2">
            <dgm:layoutNode name="RightText" styleLbl="revTx" moveWith="RightNode">
              <dgm:varLst>
                <dgm:bulletEnabled val="1"/>
              </dgm:varLst>
              <dgm:alg type="tx">
                <dgm:param type="txAnchorVert" val="t"/>
                <dgm:param type="parTxLTRAlign" val="l"/>
              </dgm:alg>
              <dgm:shape xmlns:r="http://schemas.openxmlformats.org/officeDocument/2006/relationships" rot="90" type="round2SameRect" r:blip="" hideGeom="1">
                <dgm:adjLst>
                  <dgm:adj idx="1" val="0.1667"/>
                  <dgm:adj idx="2" val="0"/>
                </dgm:adjLst>
              </dgm:shape>
              <dgm:presOf axis="ch desOrSelf" ptType="node node" st="2 1" cnt="1 0"/>
              <dgm:constrLst>
                <dgm:constr type="lMarg" refType="primFontSz" fact="0.45"/>
                <dgm:constr type="rMarg" refType="primFontSz" fact="0.3"/>
                <dgm:constr type="tMarg" refType="primFontSz" fact="0.5"/>
                <dgm:constr type="bMarg" refType="primFontSz" fact="0.5"/>
              </dgm:constrLst>
              <dgm:ruleLst>
                <dgm:rule type="primFontSz" val="5" fact="NaN" max="NaN"/>
              </dgm:ruleLst>
            </dgm:layoutNode>
            <dgm:layoutNode name="RightNode" styleLbl="bgImgPlace1">
              <dgm:varLst>
                <dgm:chMax val="0"/>
                <dgm:chPref val="0"/>
              </dgm:varLst>
              <dgm:alg type="sp"/>
              <dgm:shape xmlns:r="http://schemas.openxmlformats.org/officeDocument/2006/relationships" rot="90" type="round2SameRect" r:blip="">
                <dgm:adjLst>
                  <dgm:adj idx="1" val="0.1667"/>
                  <dgm:adj idx="2" val="0"/>
                </dgm:adjLst>
              </dgm:shape>
              <dgm:presOf axis="ch desOrSelf" ptType="node node" st="2 1" cnt="1 0"/>
            </dgm:layoutNode>
            <dgm:layoutNode name="TopArrow">
              <dgm:alg type="sp"/>
              <dgm:shape xmlns:r="http://schemas.openxmlformats.org/officeDocument/2006/relationships" type="circularArrow" r:blip="">
                <dgm:adjLst>
                  <dgm:adj idx="1" val="0.125"/>
                  <dgm:adj idx="2" val="19.0387"/>
                  <dgm:adj idx="3" val="-19.0387"/>
                  <dgm:adj idx="4" val="180"/>
                  <dgm:adj idx="5" val="0.125"/>
                </dgm:adjLst>
              </dgm:shape>
              <dgm:presOf/>
            </dgm:layoutNode>
            <dgm:layoutNode name="BottomArrow">
              <dgm:alg type="sp"/>
              <dgm:shape xmlns:r="http://schemas.openxmlformats.org/officeDocument/2006/relationships" rot="180" type="circularArrow" r:blip="">
                <dgm:adjLst>
                  <dgm:adj idx="1" val="0.125"/>
                  <dgm:adj idx="2" val="19.0387"/>
                  <dgm:adj idx="3" val="-19.0387"/>
                  <dgm:adj idx="4" val="180"/>
                  <dgm:adj idx="5" val="0.125"/>
                </dgm:adjLst>
              </dgm:shape>
              <dgm:presOf/>
            </dgm:layoutNode>
          </dgm:if>
          <dgm:else name="Name17"/>
        </dgm:choose>
      </dgm:if>
      <dgm:else name="Name18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C0817-A112-4847-8014-A94B7D2A4EA3}" type="datetime1">
              <a:rPr lang="en-US" smtClean="0"/>
              <a:t>6/16/2023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32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6/16/2023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55083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6/16/2023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84901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6/16/2023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12801673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6/16/2023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3931844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6/16/2023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7669800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6/16/2023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614648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6/16/2023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85306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6/16/2023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042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6/16/2023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251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646AA-F36E-4540-911D-FFFC0A0EF24A}" type="datetime1">
              <a:rPr lang="en-US" smtClean="0"/>
              <a:t>6/16/2023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5602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6/16/2023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496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6/16/2023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4527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6/16/2023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727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6/16/2023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8264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D12A6-918A-48BD-8CB9-CA713993B0EA}" type="datetime1">
              <a:rPr lang="en-US" smtClean="0"/>
              <a:t>6/16/2023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224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8CE86-875F-4587-BCF6-FA054AFC0D53}" type="datetime1">
              <a:rPr lang="en-US" smtClean="0"/>
              <a:pPr/>
              <a:t>6/16/2023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658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6/16/2023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8992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diagramLayout" Target="../diagrams/layout1.xml"/><Relationship Id="rId7" Type="http://schemas.openxmlformats.org/officeDocument/2006/relationships/image" Target="../media/image2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13" Type="http://schemas.openxmlformats.org/officeDocument/2006/relationships/diagramLayout" Target="../diagrams/layout4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12" Type="http://schemas.openxmlformats.org/officeDocument/2006/relationships/diagramData" Target="../diagrams/data4.xml"/><Relationship Id="rId2" Type="http://schemas.openxmlformats.org/officeDocument/2006/relationships/diagramData" Target="../diagrams/data2.xml"/><Relationship Id="rId16" Type="http://schemas.microsoft.com/office/2007/relationships/diagramDrawing" Target="../diagrams/drawing4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5" Type="http://schemas.openxmlformats.org/officeDocument/2006/relationships/diagramColors" Target="../diagrams/colors4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Relationship Id="rId1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Modules(Notification sending for timely medicine taking)</a:t>
            </a:r>
            <a:endParaRPr lang="en-US" dirty="0"/>
          </a:p>
        </p:txBody>
      </p:sp>
      <p:graphicFrame>
        <p:nvGraphicFramePr>
          <p:cNvPr id="13" name="Content Placeholder 12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454090962"/>
              </p:ext>
            </p:extLst>
          </p:nvPr>
        </p:nvGraphicFramePr>
        <p:xfrm>
          <a:off x="697423" y="1707855"/>
          <a:ext cx="7183465" cy="44992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4" name="Content Placeholder 13"/>
          <p:cNvPicPr>
            <a:picLocks noGrp="1" noChangeAspect="1"/>
          </p:cNvPicPr>
          <p:nvPr>
            <p:ph sz="half" idx="2"/>
          </p:nvPr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6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795905" y="2564970"/>
            <a:ext cx="3755271" cy="3006671"/>
          </a:xfrm>
          <a:gradFill>
            <a:gsLst>
              <a:gs pos="6100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</p:pic>
    </p:spTree>
    <p:extLst>
      <p:ext uri="{BB962C8B-B14F-4D97-AF65-F5344CB8AC3E}">
        <p14:creationId xmlns:p14="http://schemas.microsoft.com/office/powerpoint/2010/main" val="3287887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Vet </a:t>
            </a:r>
            <a:r>
              <a:rPr lang="en-US" dirty="0" smtClean="0"/>
              <a:t>service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052091589"/>
              </p:ext>
            </p:extLst>
          </p:nvPr>
        </p:nvGraphicFramePr>
        <p:xfrm>
          <a:off x="914400" y="2087563"/>
          <a:ext cx="5105400" cy="37036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Content Placeholder 6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528188183"/>
              </p:ext>
            </p:extLst>
          </p:nvPr>
        </p:nvGraphicFramePr>
        <p:xfrm>
          <a:off x="6173788" y="2087563"/>
          <a:ext cx="5094287" cy="37036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2562192541"/>
              </p:ext>
            </p:extLst>
          </p:nvPr>
        </p:nvGraphicFramePr>
        <p:xfrm>
          <a:off x="5649133" y="1999282"/>
          <a:ext cx="5440766" cy="42552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  <p:extLst>
      <p:ext uri="{BB962C8B-B14F-4D97-AF65-F5344CB8AC3E}">
        <p14:creationId xmlns:p14="http://schemas.microsoft.com/office/powerpoint/2010/main" val="16944403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Damask" id="{F9A299A0-33D0-4E0F-9F3F-7163E3744208}" vid="{746EEEEA-FB6A-406B-B510-531588D5481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6DBD101-FC0A-4B21-82B0-57CAA7AEEC7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94F055B-D391-44D3-A87A-BCD07BD5A31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975FBC4-9D33-46BE-911D-419763BA9AF9}">
  <ds:schemaRefs>
    <ds:schemaRef ds:uri="http://purl.org/dc/terms/"/>
    <ds:schemaRef ds:uri="http://schemas.openxmlformats.org/package/2006/metadata/core-properties"/>
    <ds:schemaRef ds:uri="16c05727-aa75-4e4a-9b5f-8a80a1165891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71af3243-3dd4-4a8d-8c0d-dd76da1f02a5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208</TotalTime>
  <Words>99</Words>
  <Application>Microsoft Office PowerPoint</Application>
  <PresentationFormat>Custom</PresentationFormat>
  <Paragraphs>18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Damask</vt:lpstr>
      <vt:lpstr>Modules(Notification sending for timely medicine taking)</vt:lpstr>
      <vt:lpstr>Vet service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MooMarket</dc:title>
  <dc:creator>1905010 - Md. Muhaiminul Islam Nafi</dc:creator>
  <cp:lastModifiedBy>user</cp:lastModifiedBy>
  <cp:revision>8</cp:revision>
  <dcterms:created xsi:type="dcterms:W3CDTF">2023-06-15T14:27:31Z</dcterms:created>
  <dcterms:modified xsi:type="dcterms:W3CDTF">2023-06-16T17:31:09Z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