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sldIdLst>
    <p:sldId id="305" r:id="rId5"/>
    <p:sldId id="306" r:id="rId6"/>
    <p:sldId id="307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5" autoAdjust="0"/>
  </p:normalViewPr>
  <p:slideViewPr>
    <p:cSldViewPr snapToGrid="0">
      <p:cViewPr>
        <p:scale>
          <a:sx n="75" d="100"/>
          <a:sy n="75" d="100"/>
        </p:scale>
        <p:origin x="97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DB1EC-C727-4B12-B62B-1C2C4EA6D76D}" type="datetimeFigureOut">
              <a:rPr lang="bn-BD" smtClean="0"/>
              <a:t>28/11/1444</a:t>
            </a:fld>
            <a:endParaRPr lang="b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15480-7242-47CC-86BD-8C6EC30BEB08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36751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baseline="0" dirty="0" smtClean="0"/>
              <a:t> ADVANCED SEARCHING &amp; FILTERING</a:t>
            </a:r>
            <a:endParaRPr lang="b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15480-7242-47CC-86BD-8C6EC30BEB08}" type="slidenum">
              <a:rPr lang="bn-BD" smtClean="0"/>
              <a:t>6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426302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08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490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801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18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98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14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3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2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99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019" y="4397824"/>
            <a:ext cx="1693821" cy="7489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Supplier Verification</a:t>
            </a:r>
            <a:endParaRPr lang="bn-BD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092775" y="4310740"/>
            <a:ext cx="2143395" cy="9818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Regular Inspections and Audits By Agents and Vets</a:t>
            </a:r>
            <a:endParaRPr lang="bn-BD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638943" y="4310740"/>
            <a:ext cx="2264229" cy="10058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Supplier Ratings &amp; Reviews Based on customer feedback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19554" y="4310740"/>
            <a:ext cx="2264229" cy="912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Tracking the supply chain from farm to customer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5882637" y="3526972"/>
            <a:ext cx="4506692" cy="15238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711236" y="3526974"/>
            <a:ext cx="4190998" cy="1415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8" idx="0"/>
          </p:cNvCxnSpPr>
          <p:nvPr/>
        </p:nvCxnSpPr>
        <p:spPr>
          <a:xfrm flipH="1">
            <a:off x="3164473" y="3541124"/>
            <a:ext cx="6130" cy="76961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688059" y="3530782"/>
            <a:ext cx="13060" cy="80934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467727" y="3520440"/>
            <a:ext cx="13060" cy="79030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3" idx="0"/>
          </p:cNvCxnSpPr>
          <p:nvPr/>
        </p:nvCxnSpPr>
        <p:spPr>
          <a:xfrm rot="5400000">
            <a:off x="887734" y="3574322"/>
            <a:ext cx="856698" cy="790306"/>
          </a:xfrm>
          <a:prstGeom prst="bentConnector3">
            <a:avLst>
              <a:gd name="adj1" fmla="val -69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6200000" flipH="1">
            <a:off x="10286597" y="3629703"/>
            <a:ext cx="900788" cy="695325"/>
          </a:xfrm>
          <a:prstGeom prst="bentConnector3">
            <a:avLst>
              <a:gd name="adj1" fmla="val 1782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10000165" y="4427761"/>
            <a:ext cx="1994263" cy="7021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Quality Control Check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867964" y="463732"/>
            <a:ext cx="3666309" cy="9143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QUALITY ASSURANCE</a:t>
            </a:r>
            <a:endParaRPr lang="bn-BD" sz="2400" dirty="0"/>
          </a:p>
        </p:txBody>
      </p:sp>
      <p:sp>
        <p:nvSpPr>
          <p:cNvPr id="129" name="Flowchart: Preparation 128"/>
          <p:cNvSpPr/>
          <p:nvPr/>
        </p:nvSpPr>
        <p:spPr>
          <a:xfrm>
            <a:off x="4710952" y="2170612"/>
            <a:ext cx="1980332" cy="914399"/>
          </a:xfrm>
          <a:prstGeom prst="flowChartPreparat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Quality Assurance Standards</a:t>
            </a:r>
            <a:endParaRPr lang="bn-BD" sz="1600" dirty="0"/>
          </a:p>
        </p:txBody>
      </p:sp>
      <p:cxnSp>
        <p:nvCxnSpPr>
          <p:cNvPr id="130" name="Straight Arrow Connector 129"/>
          <p:cNvCxnSpPr>
            <a:stCxn id="128" idx="2"/>
            <a:endCxn id="129" idx="0"/>
          </p:cNvCxnSpPr>
          <p:nvPr/>
        </p:nvCxnSpPr>
        <p:spPr>
          <a:xfrm flipH="1">
            <a:off x="5701117" y="1378131"/>
            <a:ext cx="0" cy="79248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9" idx="2"/>
          </p:cNvCxnSpPr>
          <p:nvPr/>
        </p:nvCxnSpPr>
        <p:spPr>
          <a:xfrm flipH="1">
            <a:off x="5701117" y="3085011"/>
            <a:ext cx="1" cy="435429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172"/>
            <a:ext cx="5426045" cy="609599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Supplier verification Module</a:t>
            </a:r>
            <a:endParaRPr lang="bn-BD" sz="2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73251"/>
            <a:ext cx="10955988" cy="520171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Supplier </a:t>
            </a:r>
            <a:r>
              <a:rPr lang="en-US" sz="1800" b="1" i="1" dirty="0" smtClean="0">
                <a:solidFill>
                  <a:srgbClr val="92D050"/>
                </a:solidFill>
              </a:rPr>
              <a:t>Registration :</a:t>
            </a:r>
          </a:p>
          <a:p>
            <a:pPr lvl="1"/>
            <a:r>
              <a:rPr lang="en-US" sz="1600" dirty="0"/>
              <a:t>collects necessary information, including business details, contact information, and </a:t>
            </a:r>
            <a:r>
              <a:rPr lang="en-US" sz="1600" dirty="0" smtClean="0"/>
              <a:t>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Automated Document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Conduct Background Checks :</a:t>
            </a:r>
          </a:p>
          <a:p>
            <a:pPr lvl="1"/>
            <a:r>
              <a:rPr lang="en-US" sz="1600" dirty="0"/>
              <a:t>Integrate with third-party services or databases to check for any criminal records, regulatory violations, or previous complaints against the supplier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Quality Assurance </a:t>
            </a:r>
            <a:r>
              <a:rPr lang="en-US" sz="1800" b="1" i="1" dirty="0">
                <a:solidFill>
                  <a:srgbClr val="92D050"/>
                </a:solidFill>
              </a:rPr>
              <a:t>Standards :</a:t>
            </a:r>
          </a:p>
          <a:p>
            <a:pPr lvl="1"/>
            <a:r>
              <a:rPr lang="en-US" sz="1600" dirty="0"/>
              <a:t>Create a checklist or questionnaire that suppliers need to complete, covering aspects such as animal welfare practices, feed quality, hygiene, and processing standards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Supplier </a:t>
            </a:r>
            <a:r>
              <a:rPr lang="en-US" sz="1800" b="1" i="1" dirty="0">
                <a:solidFill>
                  <a:srgbClr val="92D050"/>
                </a:solidFill>
              </a:rPr>
              <a:t>Evaluation :</a:t>
            </a:r>
          </a:p>
          <a:p>
            <a:pPr lvl="1"/>
            <a:r>
              <a:rPr lang="en-US" sz="1600" dirty="0"/>
              <a:t>Develop a scoring or rating system to evaluate suppliers based on their adherence to quality standards.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75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82881"/>
            <a:ext cx="5426045" cy="6095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Regular Monitoring module</a:t>
            </a:r>
            <a:endParaRPr lang="bn-BD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05692"/>
            <a:ext cx="10955988" cy="595230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Inspection </a:t>
            </a:r>
            <a:r>
              <a:rPr lang="en-US" sz="1800" b="1" i="1" dirty="0">
                <a:solidFill>
                  <a:srgbClr val="92D050"/>
                </a:solidFill>
              </a:rPr>
              <a:t>Scheduling :</a:t>
            </a:r>
          </a:p>
          <a:p>
            <a:pPr lvl="1"/>
            <a:r>
              <a:rPr lang="en-US" sz="1600" dirty="0"/>
              <a:t>a scheduling </a:t>
            </a:r>
            <a:r>
              <a:rPr lang="en-US" sz="1600" dirty="0" smtClean="0"/>
              <a:t>feature with options </a:t>
            </a:r>
            <a:r>
              <a:rPr lang="en-US" sz="1600" dirty="0"/>
              <a:t>for setting the inspection frequency </a:t>
            </a:r>
            <a:r>
              <a:rPr lang="en-US" sz="1600" dirty="0" smtClean="0"/>
              <a:t>based </a:t>
            </a:r>
            <a:r>
              <a:rPr lang="en-US" sz="1600" dirty="0"/>
              <a:t>on risk levels </a:t>
            </a:r>
            <a:r>
              <a:rPr lang="en-US" sz="1600" dirty="0" smtClean="0"/>
              <a:t>or </a:t>
            </a:r>
            <a:r>
              <a:rPr lang="en-US" sz="1600" dirty="0"/>
              <a:t>regulatory requirements.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Inspection </a:t>
            </a:r>
            <a:r>
              <a:rPr lang="en-US" sz="1800" b="1" i="1" dirty="0" smtClean="0">
                <a:solidFill>
                  <a:srgbClr val="92D050"/>
                </a:solidFill>
              </a:rPr>
              <a:t>Assignment :</a:t>
            </a:r>
          </a:p>
          <a:p>
            <a:pPr lvl="1"/>
            <a:r>
              <a:rPr lang="en-US" sz="1600" dirty="0"/>
              <a:t>Develop a system that allows inspectors to view their assigned inspections and receive notifications when new inspections are scheduled.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Inspection </a:t>
            </a:r>
            <a:r>
              <a:rPr lang="en-US" sz="1800" b="1" i="1" dirty="0" smtClean="0">
                <a:solidFill>
                  <a:srgbClr val="92D050"/>
                </a:solidFill>
              </a:rPr>
              <a:t>Checklist :</a:t>
            </a:r>
          </a:p>
          <a:p>
            <a:pPr lvl="1"/>
            <a:r>
              <a:rPr lang="en-US" sz="1600" dirty="0"/>
              <a:t>Enable inspectors to record their findings during the on-site inspection using a mobile app or a web-based form.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smtClean="0">
                <a:solidFill>
                  <a:srgbClr val="92D050"/>
                </a:solidFill>
              </a:rPr>
              <a:t>Corrective </a:t>
            </a:r>
            <a:r>
              <a:rPr lang="en-US" sz="1800" b="1" i="1" dirty="0">
                <a:solidFill>
                  <a:srgbClr val="92D050"/>
                </a:solidFill>
              </a:rPr>
              <a:t>Action </a:t>
            </a:r>
            <a:r>
              <a:rPr lang="en-US" sz="1800" b="1" i="1" dirty="0" smtClean="0">
                <a:solidFill>
                  <a:srgbClr val="92D050"/>
                </a:solidFill>
              </a:rPr>
              <a:t>Management :</a:t>
            </a:r>
          </a:p>
          <a:p>
            <a:pPr lvl="1"/>
            <a:r>
              <a:rPr lang="en-US" sz="1600" dirty="0"/>
              <a:t>a module to track and manage corrective actions identified during inspections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Provide reminders and notifications to ensure timely completion of corrective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/>
              <a:t>Schedule follow-up inspections for suppliers who have had significant violations or non-compliance issues.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smtClean="0">
                <a:solidFill>
                  <a:srgbClr val="92D050"/>
                </a:solidFill>
              </a:rPr>
              <a:t>Inspection </a:t>
            </a:r>
            <a:r>
              <a:rPr lang="en-US" sz="1800" b="1" i="1" dirty="0">
                <a:solidFill>
                  <a:srgbClr val="92D050"/>
                </a:solidFill>
              </a:rPr>
              <a:t>History and </a:t>
            </a:r>
            <a:r>
              <a:rPr lang="en-US" sz="1800" b="1" i="1" dirty="0" smtClean="0">
                <a:solidFill>
                  <a:srgbClr val="92D050"/>
                </a:solidFill>
              </a:rPr>
              <a:t>Tracking :</a:t>
            </a:r>
            <a:endParaRPr lang="en-US" sz="1800" b="1" i="1" dirty="0">
              <a:solidFill>
                <a:srgbClr val="92D050"/>
              </a:solidFill>
            </a:endParaRPr>
          </a:p>
          <a:p>
            <a:pPr lvl="1"/>
            <a:r>
              <a:rPr lang="en-US" sz="1600" dirty="0" smtClean="0"/>
              <a:t>Develop </a:t>
            </a:r>
            <a:r>
              <a:rPr lang="en-US" sz="1600" dirty="0"/>
              <a:t>a scoring or rating system to evaluate suppliers based on their adherence to quality standards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Data Analysis and </a:t>
            </a:r>
            <a:r>
              <a:rPr lang="en-US" sz="1800" b="1" i="1" dirty="0" smtClean="0">
                <a:solidFill>
                  <a:srgbClr val="92D050"/>
                </a:solidFill>
              </a:rPr>
              <a:t>Trends :</a:t>
            </a:r>
          </a:p>
          <a:p>
            <a:pPr lvl="1"/>
            <a:r>
              <a:rPr lang="en-US" sz="1600" dirty="0"/>
              <a:t>Analyze inspection data to identify trends, recurring issues, or areas where suppliers may need additional support or training</a:t>
            </a:r>
            <a:r>
              <a:rPr lang="en-US" sz="1600" dirty="0" smtClean="0"/>
              <a:t>.</a:t>
            </a:r>
          </a:p>
          <a:p>
            <a:pPr lvl="1"/>
            <a:r>
              <a:rPr lang="bn-BD" altLang="bn-BD" sz="1600" dirty="0"/>
              <a:t>Generate reports or visualizations that help in assessing overall compliance levels and identifying areas for improvement.</a:t>
            </a: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449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5132"/>
            <a:ext cx="5426045" cy="60959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Tracking Module</a:t>
            </a:r>
            <a:endParaRPr lang="bn-B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90072"/>
            <a:ext cx="10955988" cy="555877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Product </a:t>
            </a:r>
            <a:r>
              <a:rPr lang="en-US" sz="1800" b="1" i="1" dirty="0" smtClean="0">
                <a:solidFill>
                  <a:srgbClr val="92D050"/>
                </a:solidFill>
              </a:rPr>
              <a:t>Identification :</a:t>
            </a:r>
          </a:p>
          <a:p>
            <a:pPr lvl="1"/>
            <a:r>
              <a:rPr lang="en-US" sz="1600" dirty="0"/>
              <a:t>Assign unique identifiers (e.g., QR codes, barcodes, or serial numbers) to each batch or individual meat or cattle </a:t>
            </a:r>
            <a:r>
              <a:rPr lang="en-US" sz="1600" dirty="0" smtClean="0"/>
              <a:t>product.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smtClean="0">
                <a:solidFill>
                  <a:srgbClr val="92D050"/>
                </a:solidFill>
              </a:rPr>
              <a:t>Inventory Management :</a:t>
            </a:r>
          </a:p>
          <a:p>
            <a:pPr lvl="1"/>
            <a:r>
              <a:rPr lang="en-US" sz="1600" dirty="0"/>
              <a:t>Record the quantity, batch numbers, and associated product identifiers at each </a:t>
            </a:r>
            <a:r>
              <a:rPr lang="en-US" sz="1600" dirty="0" smtClean="0"/>
              <a:t>stage</a:t>
            </a:r>
            <a:r>
              <a:rPr lang="en-US" sz="1600" dirty="0"/>
              <a:t>.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smtClean="0">
                <a:solidFill>
                  <a:srgbClr val="92D050"/>
                </a:solidFill>
              </a:rPr>
              <a:t>Shipping </a:t>
            </a:r>
            <a:r>
              <a:rPr lang="en-US" sz="1800" b="1" i="1" dirty="0">
                <a:solidFill>
                  <a:srgbClr val="92D050"/>
                </a:solidFill>
              </a:rPr>
              <a:t>and </a:t>
            </a:r>
            <a:r>
              <a:rPr lang="en-US" sz="1800" b="1" i="1" dirty="0" smtClean="0">
                <a:solidFill>
                  <a:srgbClr val="92D050"/>
                </a:solidFill>
              </a:rPr>
              <a:t>Transportation :</a:t>
            </a:r>
          </a:p>
          <a:p>
            <a:pPr lvl="1"/>
            <a:r>
              <a:rPr lang="en-US" sz="1600" dirty="0"/>
              <a:t>record transportation details, such as carrier information, departure and arrival dates, and tracking numbers.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Real-time </a:t>
            </a:r>
            <a:r>
              <a:rPr lang="en-US" sz="1800" b="1" i="1" dirty="0" smtClean="0">
                <a:solidFill>
                  <a:srgbClr val="92D050"/>
                </a:solidFill>
              </a:rPr>
              <a:t>Tracking :</a:t>
            </a:r>
          </a:p>
          <a:p>
            <a:pPr lvl="1"/>
            <a:r>
              <a:rPr lang="en-US" sz="1600" dirty="0"/>
              <a:t>Implement a real-time tracking module that allows stakeholders to monitor the location and status of the products during </a:t>
            </a:r>
            <a:r>
              <a:rPr lang="en-US" sz="1600" dirty="0" smtClean="0"/>
              <a:t>transit.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smtClean="0">
                <a:solidFill>
                  <a:srgbClr val="92D050"/>
                </a:solidFill>
              </a:rPr>
              <a:t>Traceability Interface:</a:t>
            </a:r>
          </a:p>
          <a:p>
            <a:pPr lvl="1"/>
            <a:r>
              <a:rPr lang="en-US" sz="1600" dirty="0" smtClean="0"/>
              <a:t>Create </a:t>
            </a:r>
            <a:r>
              <a:rPr lang="en-US" sz="1600" dirty="0"/>
              <a:t>a user-facing traceability interface that enables customers to scan product identifiers (e.g., QR codes) and access detailed information about the product's journey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Data Analytics and Reporting:</a:t>
            </a:r>
          </a:p>
          <a:p>
            <a:pPr lvl="1"/>
            <a:r>
              <a:rPr lang="en-US" sz="1600" dirty="0" smtClean="0"/>
              <a:t>Implement </a:t>
            </a:r>
            <a:r>
              <a:rPr lang="en-US" sz="1600" dirty="0"/>
              <a:t>data analytics and reporting capabilities to generate insights about the supply chain, such as average delivery times, delivery performance, and customer satisfaction.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3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5132"/>
            <a:ext cx="5965976" cy="609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Quality control check module</a:t>
            </a:r>
            <a:endParaRPr lang="bn-B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90072"/>
            <a:ext cx="10955988" cy="586792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Quality Control Check </a:t>
            </a:r>
            <a:r>
              <a:rPr lang="en-US" sz="1800" b="1" i="1" dirty="0" smtClean="0">
                <a:solidFill>
                  <a:srgbClr val="92D050"/>
                </a:solidFill>
              </a:rPr>
              <a:t>Parameters :</a:t>
            </a:r>
            <a:endParaRPr lang="en-US" sz="1800" b="1" i="1" dirty="0">
              <a:solidFill>
                <a:srgbClr val="92D050"/>
              </a:solidFill>
            </a:endParaRPr>
          </a:p>
          <a:p>
            <a:pPr lvl="1"/>
            <a:r>
              <a:rPr lang="en-US" sz="1600" dirty="0"/>
              <a:t>Examples of parameters may include appearance, texture, color, odor, fat content, moisture content, and temperature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Quality Control </a:t>
            </a:r>
            <a:r>
              <a:rPr lang="en-US" sz="1800" b="1" i="1" dirty="0" smtClean="0">
                <a:solidFill>
                  <a:srgbClr val="92D050"/>
                </a:solidFill>
              </a:rPr>
              <a:t>Checklist ( </a:t>
            </a:r>
            <a:r>
              <a:rPr lang="en-US" sz="1800" i="1" dirty="0" smtClean="0">
                <a:solidFill>
                  <a:srgbClr val="92D050"/>
                </a:solidFill>
              </a:rPr>
              <a:t>assessed for each product</a:t>
            </a:r>
            <a:r>
              <a:rPr lang="en-US" sz="1800" b="1" i="1" dirty="0" smtClean="0">
                <a:solidFill>
                  <a:srgbClr val="92D050"/>
                </a:solidFill>
              </a:rPr>
              <a:t> ) :</a:t>
            </a:r>
          </a:p>
          <a:p>
            <a:pPr lvl="1"/>
            <a:r>
              <a:rPr lang="en-US" sz="1600" dirty="0"/>
              <a:t>Include options to customize the checklist based on specific product types or quality </a:t>
            </a:r>
            <a:r>
              <a:rPr lang="en-US" sz="1600" dirty="0" smtClean="0"/>
              <a:t>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 smtClean="0">
                <a:solidFill>
                  <a:srgbClr val="92D050"/>
                </a:solidFill>
              </a:rPr>
              <a:t>Regular Inspection </a:t>
            </a:r>
            <a:r>
              <a:rPr lang="en-US" sz="1800" b="1" i="1" dirty="0" smtClean="0">
                <a:solidFill>
                  <a:srgbClr val="92D050"/>
                </a:solidFill>
              </a:rPr>
              <a:t>,  </a:t>
            </a:r>
            <a:r>
              <a:rPr lang="en-US" sz="1800" b="1" i="1" dirty="0" smtClean="0">
                <a:solidFill>
                  <a:srgbClr val="92D050"/>
                </a:solidFill>
              </a:rPr>
              <a:t>sample </a:t>
            </a:r>
            <a:r>
              <a:rPr lang="en-US" sz="1800" b="1" i="1" dirty="0" smtClean="0">
                <a:solidFill>
                  <a:srgbClr val="92D050"/>
                </a:solidFill>
              </a:rPr>
              <a:t>&amp; Test Data :</a:t>
            </a:r>
            <a:endParaRPr lang="en-US" sz="1800" b="1" i="1" dirty="0">
              <a:solidFill>
                <a:srgbClr val="92D050"/>
              </a:solidFill>
            </a:endParaRPr>
          </a:p>
          <a:p>
            <a:pPr lvl="1"/>
            <a:r>
              <a:rPr lang="en-US" sz="1600" dirty="0"/>
              <a:t>Schedule </a:t>
            </a:r>
            <a:r>
              <a:rPr lang="en-US" sz="1600" dirty="0" smtClean="0"/>
              <a:t>inspections and enable </a:t>
            </a:r>
            <a:r>
              <a:rPr lang="en-US" sz="1600" dirty="0"/>
              <a:t>quality control personnel to input data, record observations, and enter test results into the software platform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Include options to specify the number of samples to be taken, sampling methods, and testing protocols.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Automated Data Analysis:</a:t>
            </a:r>
          </a:p>
          <a:p>
            <a:pPr lvl="1"/>
            <a:r>
              <a:rPr lang="bn-BD" altLang="bn-BD" sz="1600" dirty="0"/>
              <a:t>Develop algorithms or rules to analyze the collected data and identify any deviations or quality issues. 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Non-Conformance Management:</a:t>
            </a:r>
          </a:p>
          <a:p>
            <a:pPr lvl="1"/>
            <a:r>
              <a:rPr lang="en-US" sz="1600" dirty="0"/>
              <a:t>manage non-conformances and quality issues identified during the quality control check</a:t>
            </a:r>
            <a:r>
              <a:rPr lang="en-US" sz="1600" dirty="0" smtClean="0"/>
              <a:t>.</a:t>
            </a:r>
          </a:p>
          <a:p>
            <a:pPr lvl="1"/>
            <a:r>
              <a:rPr lang="bn-BD" altLang="bn-BD" dirty="0"/>
              <a:t>Include options to create corrective and preventive action plans, assign responsibilities, and track the resolution process. 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i="1" dirty="0">
                <a:solidFill>
                  <a:srgbClr val="92D050"/>
                </a:solidFill>
              </a:rPr>
              <a:t>Integration with Supply Chain:</a:t>
            </a:r>
          </a:p>
          <a:p>
            <a:pPr lvl="1"/>
            <a:r>
              <a:rPr lang="en-US" sz="1600" dirty="0"/>
              <a:t>Enable quality control personnel to link quality control data with specific batches or lots of meat products for traceability purposes.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84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315" y="374469"/>
            <a:ext cx="5791805" cy="6879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Features on sales history</a:t>
            </a:r>
            <a:endParaRPr lang="bn-BD" sz="2800" dirty="0"/>
          </a:p>
        </p:txBody>
      </p:sp>
      <p:sp>
        <p:nvSpPr>
          <p:cNvPr id="3" name="Oval 2"/>
          <p:cNvSpPr/>
          <p:nvPr/>
        </p:nvSpPr>
        <p:spPr>
          <a:xfrm>
            <a:off x="1071153" y="4775557"/>
            <a:ext cx="2420983" cy="1169127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COMPARATIVE ANALYSIS</a:t>
            </a:r>
            <a:endParaRPr lang="bn-BD" sz="1500" dirty="0"/>
          </a:p>
        </p:txBody>
      </p:sp>
      <p:sp>
        <p:nvSpPr>
          <p:cNvPr id="4" name="Rounded Rectangle 3"/>
          <p:cNvSpPr/>
          <p:nvPr/>
        </p:nvSpPr>
        <p:spPr>
          <a:xfrm>
            <a:off x="4705894" y="1287776"/>
            <a:ext cx="2081349" cy="11669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PERFORMANCE DASHBOARD</a:t>
            </a:r>
            <a:endParaRPr lang="bn-BD" dirty="0"/>
          </a:p>
        </p:txBody>
      </p:sp>
      <p:sp>
        <p:nvSpPr>
          <p:cNvPr id="5" name="Oval 4"/>
          <p:cNvSpPr/>
          <p:nvPr/>
        </p:nvSpPr>
        <p:spPr>
          <a:xfrm>
            <a:off x="470260" y="2626720"/>
            <a:ext cx="2512423" cy="1169127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SALES SEGMENTATION</a:t>
            </a:r>
            <a:endParaRPr lang="bn-BD" sz="1500" dirty="0"/>
          </a:p>
        </p:txBody>
      </p:sp>
      <p:sp>
        <p:nvSpPr>
          <p:cNvPr id="6" name="Oval 5"/>
          <p:cNvSpPr/>
          <p:nvPr/>
        </p:nvSpPr>
        <p:spPr>
          <a:xfrm>
            <a:off x="4537165" y="5363388"/>
            <a:ext cx="2473235" cy="122900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FORECASTING &amp; DEMAND PLANNING</a:t>
            </a:r>
            <a:endParaRPr lang="en-US" sz="1500" dirty="0"/>
          </a:p>
        </p:txBody>
      </p:sp>
      <p:sp>
        <p:nvSpPr>
          <p:cNvPr id="7" name="Oval 6"/>
          <p:cNvSpPr/>
          <p:nvPr/>
        </p:nvSpPr>
        <p:spPr>
          <a:xfrm>
            <a:off x="7876901" y="4775557"/>
            <a:ext cx="2420983" cy="1169127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CUSTOMER BEHAVIOR ANALYSIS</a:t>
            </a:r>
            <a:endParaRPr lang="en-US" sz="1500" dirty="0"/>
          </a:p>
        </p:txBody>
      </p:sp>
      <p:sp>
        <p:nvSpPr>
          <p:cNvPr id="8" name="Oval 7"/>
          <p:cNvSpPr/>
          <p:nvPr/>
        </p:nvSpPr>
        <p:spPr>
          <a:xfrm>
            <a:off x="8939348" y="2626720"/>
            <a:ext cx="2420983" cy="1169127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 EXPORT &amp; INTEGRATION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4" idx="2"/>
            <a:endCxn id="5" idx="6"/>
          </p:cNvCxnSpPr>
          <p:nvPr/>
        </p:nvCxnSpPr>
        <p:spPr>
          <a:xfrm flipH="1">
            <a:off x="2982683" y="2454725"/>
            <a:ext cx="2763886" cy="756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2982683" y="2454725"/>
            <a:ext cx="2763886" cy="2422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5746569" y="2454725"/>
            <a:ext cx="27214" cy="2908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8" idx="2"/>
          </p:cNvCxnSpPr>
          <p:nvPr/>
        </p:nvCxnSpPr>
        <p:spPr>
          <a:xfrm>
            <a:off x="5746569" y="2454725"/>
            <a:ext cx="3192779" cy="756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7" idx="1"/>
          </p:cNvCxnSpPr>
          <p:nvPr/>
        </p:nvCxnSpPr>
        <p:spPr>
          <a:xfrm>
            <a:off x="5746569" y="2454725"/>
            <a:ext cx="2484877" cy="2492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purl.org/dc/dcmitype/"/>
    <ds:schemaRef ds:uri="http://purl.org/dc/elements/1.1/"/>
    <ds:schemaRef ds:uri="71af3243-3dd4-4a8d-8c0d-dd76da1f02a5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566</TotalTime>
  <Words>681</Words>
  <Application>Microsoft Office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Vrinda</vt:lpstr>
      <vt:lpstr>Damask</vt:lpstr>
      <vt:lpstr>PowerPoint Presentation</vt:lpstr>
      <vt:lpstr>Supplier verification Module</vt:lpstr>
      <vt:lpstr>Regular Monitoring module</vt:lpstr>
      <vt:lpstr>Tracking Module</vt:lpstr>
      <vt:lpstr>Quality control check module</vt:lpstr>
      <vt:lpstr>Features on sales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MooMarket</dc:title>
  <dc:creator>1905010 - Md. Muhaiminul Islam Nafi</dc:creator>
  <cp:lastModifiedBy>Ruhan</cp:lastModifiedBy>
  <cp:revision>48</cp:revision>
  <dcterms:created xsi:type="dcterms:W3CDTF">2023-06-15T14:27:31Z</dcterms:created>
  <dcterms:modified xsi:type="dcterms:W3CDTF">2023-06-16T16:52:23Z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