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sldIdLst>
    <p:sldId id="305" r:id="rId5"/>
    <p:sldId id="306" r:id="rId6"/>
    <p:sldId id="307"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0C0817-A112-4847-8014-A94B7D2A4EA3}" type="datetime1">
              <a:rPr lang="en-US" smtClean="0"/>
              <a:t>6/15/2023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9732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6/15/2023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17555083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6/15/2023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7484901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6/15/2023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1280167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6/15/2023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03393184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6FA2B21-3FCD-4721-B95C-427943F61125}" type="datetime1">
              <a:rPr lang="en-US" smtClean="0"/>
              <a:t>6/15/2023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45766980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6FA2B21-3FCD-4721-B95C-427943F61125}" type="datetime1">
              <a:rPr lang="en-US" smtClean="0"/>
              <a:t>6/15/2023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47661464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6/15/2023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4185306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6/15/2023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88042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6/15/2023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870251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6/15/2023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385602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6/15/2023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19496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6/15/2023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844527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6/15/2023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111727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6/15/2023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118264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8D12A6-918A-48BD-8CB9-CA713993B0EA}" type="datetime1">
              <a:rPr lang="en-US" smtClean="0"/>
              <a:t>6/15/2023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293224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6/15/2023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66658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F6FA2B21-3FCD-4721-B95C-427943F61125}" type="datetime1">
              <a:rPr lang="en-US" smtClean="0"/>
              <a:t>6/15/2023</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116899283"/>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hf sldNum="0" hdr="0" ftr="0" dt="0"/>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1E86C-0B1E-48C7-B442-606D8A1FA7C1}"/>
              </a:ext>
            </a:extLst>
          </p:cNvPr>
          <p:cNvSpPr>
            <a:spLocks noGrp="1"/>
          </p:cNvSpPr>
          <p:nvPr>
            <p:ph type="title"/>
          </p:nvPr>
        </p:nvSpPr>
        <p:spPr/>
        <p:txBody>
          <a:bodyPr/>
          <a:lstStyle/>
          <a:p>
            <a:r>
              <a:rPr lang="en-GB" dirty="0"/>
              <a:t>Butcher to consumer product flow</a:t>
            </a:r>
            <a:endParaRPr lang="en-US" dirty="0"/>
          </a:p>
        </p:txBody>
      </p:sp>
      <p:sp>
        <p:nvSpPr>
          <p:cNvPr id="3" name="Content Placeholder 2">
            <a:extLst>
              <a:ext uri="{FF2B5EF4-FFF2-40B4-BE49-F238E27FC236}">
                <a16:creationId xmlns:a16="http://schemas.microsoft.com/office/drawing/2014/main" id="{D125E181-533D-4E5B-92AC-32F6AAD88B5B}"/>
              </a:ext>
            </a:extLst>
          </p:cNvPr>
          <p:cNvSpPr>
            <a:spLocks noGrp="1"/>
          </p:cNvSpPr>
          <p:nvPr>
            <p:ph idx="1"/>
          </p:nvPr>
        </p:nvSpPr>
        <p:spPr/>
        <p:txBody>
          <a:bodyPr>
            <a:normAutofit fontScale="92500"/>
          </a:bodyPr>
          <a:lstStyle/>
          <a:p>
            <a:r>
              <a:rPr lang="en-GB" dirty="0"/>
              <a:t>At first livestock will be supplied to butcher from the registered farmers.</a:t>
            </a:r>
          </a:p>
          <a:p>
            <a:r>
              <a:rPr lang="en-GB" dirty="0"/>
              <a:t>Processing will hold. Corresponding steps are:</a:t>
            </a:r>
          </a:p>
          <a:p>
            <a:pPr lvl="1"/>
            <a:r>
              <a:rPr lang="en-GB" dirty="0"/>
              <a:t>Slaughtering</a:t>
            </a:r>
          </a:p>
          <a:p>
            <a:pPr lvl="1"/>
            <a:r>
              <a:rPr lang="en-GB" dirty="0"/>
              <a:t>Dressing</a:t>
            </a:r>
          </a:p>
          <a:p>
            <a:pPr lvl="1"/>
            <a:r>
              <a:rPr lang="en-GB" dirty="0"/>
              <a:t>Preparing the meat</a:t>
            </a:r>
          </a:p>
          <a:p>
            <a:r>
              <a:rPr lang="en-GB" dirty="0"/>
              <a:t>Meat is divided into categories to allow consumers have a wide range of options.</a:t>
            </a:r>
          </a:p>
          <a:p>
            <a:r>
              <a:rPr lang="en-GB" dirty="0"/>
              <a:t>Now product is stored in freezer and listed in the portal.</a:t>
            </a:r>
          </a:p>
          <a:p>
            <a:r>
              <a:rPr lang="en-GB" dirty="0"/>
              <a:t>Consumers will order from our portal. The corresponding UI is given in the next slide.</a:t>
            </a:r>
          </a:p>
          <a:p>
            <a:endParaRPr lang="en-GB" dirty="0"/>
          </a:p>
          <a:p>
            <a:pPr lvl="1"/>
            <a:endParaRPr lang="en-US" dirty="0"/>
          </a:p>
        </p:txBody>
      </p:sp>
    </p:spTree>
    <p:extLst>
      <p:ext uri="{BB962C8B-B14F-4D97-AF65-F5344CB8AC3E}">
        <p14:creationId xmlns:p14="http://schemas.microsoft.com/office/powerpoint/2010/main" val="3664339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A8D91-B4D2-41A4-99C4-837BC9DC3670}"/>
              </a:ext>
            </a:extLst>
          </p:cNvPr>
          <p:cNvSpPr>
            <a:spLocks noGrp="1"/>
          </p:cNvSpPr>
          <p:nvPr>
            <p:ph type="title"/>
          </p:nvPr>
        </p:nvSpPr>
        <p:spPr/>
        <p:txBody>
          <a:bodyPr/>
          <a:lstStyle/>
          <a:p>
            <a:endParaRPr lang="en-US" dirty="0"/>
          </a:p>
        </p:txBody>
      </p:sp>
      <p:pic>
        <p:nvPicPr>
          <p:cNvPr id="5" name="Content Placeholder 4" descr="A screenshot of a computer&#10;&#10;Description automatically generated with low confidence">
            <a:extLst>
              <a:ext uri="{FF2B5EF4-FFF2-40B4-BE49-F238E27FC236}">
                <a16:creationId xmlns:a16="http://schemas.microsoft.com/office/drawing/2014/main" id="{B1907291-6956-4620-82EC-C85DB76589D0}"/>
              </a:ext>
            </a:extLst>
          </p:cNvPr>
          <p:cNvPicPr>
            <a:picLocks noGrp="1" noChangeAspect="1"/>
          </p:cNvPicPr>
          <p:nvPr>
            <p:ph idx="1"/>
          </p:nvPr>
        </p:nvPicPr>
        <p:blipFill>
          <a:blip r:embed="rId2"/>
          <a:stretch>
            <a:fillRect/>
          </a:stretch>
        </p:blipFill>
        <p:spPr>
          <a:xfrm>
            <a:off x="0" y="0"/>
            <a:ext cx="12197952" cy="6858000"/>
          </a:xfrm>
        </p:spPr>
      </p:pic>
    </p:spTree>
    <p:extLst>
      <p:ext uri="{BB962C8B-B14F-4D97-AF65-F5344CB8AC3E}">
        <p14:creationId xmlns:p14="http://schemas.microsoft.com/office/powerpoint/2010/main" val="3251378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0619A-1F24-4F43-8861-72A811008A92}"/>
              </a:ext>
            </a:extLst>
          </p:cNvPr>
          <p:cNvSpPr>
            <a:spLocks noGrp="1"/>
          </p:cNvSpPr>
          <p:nvPr>
            <p:ph type="title"/>
          </p:nvPr>
        </p:nvSpPr>
        <p:spPr/>
        <p:txBody>
          <a:bodyPr/>
          <a:lstStyle/>
          <a:p>
            <a:r>
              <a:rPr lang="en-GB" dirty="0"/>
              <a:t>Butcher to Consumer Product flow</a:t>
            </a:r>
            <a:endParaRPr lang="en-US" dirty="0"/>
          </a:p>
        </p:txBody>
      </p:sp>
      <p:sp>
        <p:nvSpPr>
          <p:cNvPr id="3" name="Content Placeholder 2">
            <a:extLst>
              <a:ext uri="{FF2B5EF4-FFF2-40B4-BE49-F238E27FC236}">
                <a16:creationId xmlns:a16="http://schemas.microsoft.com/office/drawing/2014/main" id="{7572DDE5-168E-4A53-B937-DD58A687EDEB}"/>
              </a:ext>
            </a:extLst>
          </p:cNvPr>
          <p:cNvSpPr>
            <a:spLocks noGrp="1"/>
          </p:cNvSpPr>
          <p:nvPr>
            <p:ph idx="1"/>
          </p:nvPr>
        </p:nvSpPr>
        <p:spPr/>
        <p:txBody>
          <a:bodyPr/>
          <a:lstStyle/>
          <a:p>
            <a:r>
              <a:rPr lang="en-GB" dirty="0"/>
              <a:t>Once an order is placed butcher will get a notification and will prepare the ordered meat ensuring proper packaging to maintain freshness of the product.</a:t>
            </a:r>
          </a:p>
          <a:p>
            <a:r>
              <a:rPr lang="en-GB" b="0" i="0" dirty="0">
                <a:effectLst/>
              </a:rPr>
              <a:t>The meat products are carefully transported to the consumers' specified addresses, maintaining proper temperature control if necessary.</a:t>
            </a:r>
          </a:p>
          <a:p>
            <a:r>
              <a:rPr lang="en-GB" b="0" i="0" dirty="0">
                <a:effectLst/>
              </a:rPr>
              <a:t>Upon receiving the ordered meat products, consumers can verify the quality, freshness, and adherence to their preferences. They can provide feedback and ratings on the online portal, helping maintain transparency and accountability.</a:t>
            </a:r>
            <a:endParaRPr lang="en-GB" dirty="0"/>
          </a:p>
        </p:txBody>
      </p:sp>
    </p:spTree>
    <p:extLst>
      <p:ext uri="{BB962C8B-B14F-4D97-AF65-F5344CB8AC3E}">
        <p14:creationId xmlns:p14="http://schemas.microsoft.com/office/powerpoint/2010/main" val="10375954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26DBD101-FC0A-4B21-82B0-57CAA7AEEC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94F055B-D391-44D3-A87A-BCD07BD5A31C}">
  <ds:schemaRefs>
    <ds:schemaRef ds:uri="http://schemas.microsoft.com/sharepoint/v3/contenttype/forms"/>
  </ds:schemaRefs>
</ds:datastoreItem>
</file>

<file path=customXml/itemProps3.xml><?xml version="1.0" encoding="utf-8"?>
<ds:datastoreItem xmlns:ds="http://schemas.openxmlformats.org/officeDocument/2006/customXml" ds:itemID="{B975FBC4-9D33-46BE-911D-419763BA9AF9}">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TM04033921[[fn=Damask]]</Template>
  <TotalTime>126</TotalTime>
  <Words>164</Words>
  <Application>Microsoft Office PowerPoint</Application>
  <PresentationFormat>Widescreen</PresentationFormat>
  <Paragraphs>13</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Bookman Old Style</vt:lpstr>
      <vt:lpstr>Rockwell</vt:lpstr>
      <vt:lpstr>Damask</vt:lpstr>
      <vt:lpstr>Butcher to consumer product flow</vt:lpstr>
      <vt:lpstr>PowerPoint Presentation</vt:lpstr>
      <vt:lpstr>Butcher to Consumer Product flow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MooMarket</dc:title>
  <dc:creator>1905010 - Md. Muhaiminul Islam Nafi</dc:creator>
  <cp:lastModifiedBy>1805066 - Najmus Sakib Rashid</cp:lastModifiedBy>
  <cp:revision>3</cp:revision>
  <dcterms:created xsi:type="dcterms:W3CDTF">2023-06-15T14:27:31Z</dcterms:created>
  <dcterms:modified xsi:type="dcterms:W3CDTF">2023-06-15T16:44:49Z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