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1" r:id="rId12"/>
    <p:sldId id="265" r:id="rId13"/>
    <p:sldId id="270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f O" initials="NO" lastIdx="1" clrIdx="0">
    <p:extLst>
      <p:ext uri="{19B8F6BF-5375-455C-9EA6-DF929625EA0E}">
        <p15:presenceInfo xmlns:p15="http://schemas.microsoft.com/office/powerpoint/2012/main" userId="c64da72f0ff2e1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commentAuthors" Target="commentAuthors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2.jpe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 /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5.jpeg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99B0D5-A230-6855-14BC-BEF421D4B148}"/>
              </a:ext>
            </a:extLst>
          </p:cNvPr>
          <p:cNvSpPr txBox="1"/>
          <p:nvPr/>
        </p:nvSpPr>
        <p:spPr>
          <a:xfrm>
            <a:off x="5187647" y="2466219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97AB19-F96F-5D48-5056-B75A6B8085FF}"/>
              </a:ext>
            </a:extLst>
          </p:cNvPr>
          <p:cNvSpPr txBox="1"/>
          <p:nvPr/>
        </p:nvSpPr>
        <p:spPr>
          <a:xfrm>
            <a:off x="1747837" y="2920901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/>
              <a:t>NAFILA.O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IN" sz="2400" dirty="0"/>
              <a:t>asanm41124134110500122010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IN" sz="2400" dirty="0"/>
              <a:t>BCA</a:t>
            </a:r>
            <a:endParaRPr lang="en-US" sz="2400" dirty="0"/>
          </a:p>
          <a:p>
            <a:r>
              <a:rPr lang="en-US" sz="2400" dirty="0"/>
              <a:t>COLLEGE:</a:t>
            </a:r>
            <a:r>
              <a:rPr lang="en-IN" sz="2400" dirty="0"/>
              <a:t> VIVEKANANDA COLLEGE OF ARTS AND SCIENCE FOR                 WOMEN/ANNAMALAI UNIVERSITY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5ACFBC-6C95-6CF4-39D5-ABBCF81F5E5B}"/>
              </a:ext>
            </a:extLst>
          </p:cNvPr>
          <p:cNvSpPr txBox="1"/>
          <p:nvPr/>
        </p:nvSpPr>
        <p:spPr>
          <a:xfrm>
            <a:off x="5187647" y="2466219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2C444-CD61-47F8-632F-AE43B48CBA75}"/>
              </a:ext>
            </a:extLst>
          </p:cNvPr>
          <p:cNvSpPr txBox="1"/>
          <p:nvPr/>
        </p:nvSpPr>
        <p:spPr>
          <a:xfrm>
            <a:off x="5187647" y="2466219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78" y="3381372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22060" y="376425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324994-54BB-8991-8892-EAA1E78F4A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365" y="2354703"/>
            <a:ext cx="3981752" cy="37442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32BD4C4-B4B4-9F32-0FE9-ADF007821727}"/>
              </a:ext>
            </a:extLst>
          </p:cNvPr>
          <p:cNvSpPr txBox="1"/>
          <p:nvPr/>
        </p:nvSpPr>
        <p:spPr>
          <a:xfrm>
            <a:off x="4552649" y="4176709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EF0852-65CC-58D8-858F-28EE6247B0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199" y="2467430"/>
            <a:ext cx="3576436" cy="345467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3531-A44A-8C8C-B60D-7E5CA556F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520" y="152333"/>
            <a:ext cx="10681335" cy="758190"/>
          </a:xfrm>
        </p:spPr>
        <p:txBody>
          <a:bodyPr/>
          <a:lstStyle/>
          <a:p>
            <a:r>
              <a:rPr lang="en-IN" dirty="0"/>
              <a:t>SCREENSHOTS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E3A6D0-50E1-4286-165F-AD93F5C6F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69" y="1111933"/>
            <a:ext cx="5072915" cy="31023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4DFFE4B-C2A9-4241-0907-3B0ED2D0E2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52" y="910523"/>
            <a:ext cx="4197046" cy="35051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C44A51-307D-A8E2-3C79-FD6D32B9C8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055" y="4214250"/>
            <a:ext cx="4547133" cy="242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23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 flipH="1" flipV="1">
            <a:off x="8357810" y="1006838"/>
            <a:ext cx="677333" cy="468781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43FB64-A40C-D5B5-2D02-5865ECC91E5D}"/>
              </a:ext>
            </a:extLst>
          </p:cNvPr>
          <p:cNvSpPr txBox="1"/>
          <p:nvPr/>
        </p:nvSpPr>
        <p:spPr>
          <a:xfrm>
            <a:off x="1268831" y="1382296"/>
            <a:ext cx="663529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/>
              <a:t>The Student Portfolio Website is a creative solution for students to build their personal brand and stand out in job and internship opportunities.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/>
              <a:t>It demonstrates HTML, CSS, and JavaScript skills while showcasing creativity and technical expertise.</a:t>
            </a:r>
          </a:p>
          <a:p>
            <a:pPr algn="l"/>
            <a:endParaRPr lang="en-IN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/>
              <a:t>This platform will help students present themselves confidently in the digital world.</a:t>
            </a:r>
            <a:endParaRPr 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3AA88-3BD7-14D3-938A-3D52D724A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808" y="675729"/>
            <a:ext cx="10681335" cy="758190"/>
          </a:xfrm>
        </p:spPr>
        <p:txBody>
          <a:bodyPr/>
          <a:lstStyle/>
          <a:p>
            <a:r>
              <a:rPr lang="en-IN" dirty="0"/>
              <a:t>GITHUB LINK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C33BE7-41AD-2418-75CB-B3DFD9DDF4D0}"/>
              </a:ext>
            </a:extLst>
          </p:cNvPr>
          <p:cNvSpPr txBox="1"/>
          <p:nvPr/>
        </p:nvSpPr>
        <p:spPr>
          <a:xfrm>
            <a:off x="1208314" y="2303608"/>
            <a:ext cx="8213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dirty="0"/>
              <a:t>https://github.com/nafila123/Nafila-TNSDC-FWD-DP.git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60937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AE45A5-74C8-688C-4F40-4BF0AFE42B55}"/>
              </a:ext>
            </a:extLst>
          </p:cNvPr>
          <p:cNvSpPr txBox="1"/>
          <p:nvPr/>
        </p:nvSpPr>
        <p:spPr>
          <a:xfrm>
            <a:off x="1051880" y="2364732"/>
            <a:ext cx="98841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Arial Black" panose="020B0604020202020204" pitchFamily="34" charset="0"/>
                <a:cs typeface="Arial Black" panose="020B0604020202020204" pitchFamily="34" charset="0"/>
              </a:rPr>
              <a:t>An Interactive Student Portfolio</a:t>
            </a:r>
            <a:r>
              <a:rPr lang="en-IN" sz="3600" dirty="0">
                <a:latin typeface="Arial Black" panose="020B0604020202020204" pitchFamily="34" charset="0"/>
                <a:cs typeface="Arial Black" panose="020B0604020202020204" pitchFamily="34" charset="0"/>
              </a:rPr>
              <a:t> website</a:t>
            </a:r>
            <a:endParaRPr lang="en-US" sz="3600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53475" y="3209925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7C5633-FD69-8E05-6581-AF00BD630900}"/>
              </a:ext>
            </a:extLst>
          </p:cNvPr>
          <p:cNvSpPr txBox="1"/>
          <p:nvPr/>
        </p:nvSpPr>
        <p:spPr>
          <a:xfrm>
            <a:off x="712575" y="1689330"/>
            <a:ext cx="816478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2800" dirty="0"/>
              <a:t>Many students face challenges in effectively presenting their skills, academic achievements, and projects in a professional manner.</a:t>
            </a:r>
            <a:endParaRPr lang="en-IN" sz="2800" dirty="0"/>
          </a:p>
          <a:p>
            <a:pPr marL="342900" indent="-342900" algn="l">
              <a:buFont typeface="+mj-lt"/>
              <a:buAutoNum type="arabicPeriod"/>
            </a:pPr>
            <a:endParaRPr lang="en-IN" sz="2800" dirty="0"/>
          </a:p>
          <a:p>
            <a:pPr marL="342900" indent="-342900" algn="l">
              <a:buFont typeface="+mj-lt"/>
              <a:buAutoNum type="arabicPeriod"/>
            </a:pPr>
            <a:r>
              <a:rPr lang="en-IN" sz="2800" dirty="0"/>
              <a:t>Traditional resumes often lack creativity and fail to reflect the student’s personality and technical expertise.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 flipH="1">
            <a:off x="7813524" y="1415144"/>
            <a:ext cx="302381" cy="326026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7FB50D-FB5D-F3D6-1D98-CA518E9585BE}"/>
              </a:ext>
            </a:extLst>
          </p:cNvPr>
          <p:cNvSpPr txBox="1"/>
          <p:nvPr/>
        </p:nvSpPr>
        <p:spPr>
          <a:xfrm>
            <a:off x="485774" y="2278617"/>
            <a:ext cx="8367940" cy="5111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37CFBA-B371-1077-6BEF-2B1C06C46AE2}"/>
              </a:ext>
            </a:extLst>
          </p:cNvPr>
          <p:cNvSpPr txBox="1"/>
          <p:nvPr/>
        </p:nvSpPr>
        <p:spPr>
          <a:xfrm>
            <a:off x="739775" y="1921460"/>
            <a:ext cx="754517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2800" dirty="0"/>
              <a:t>The Student Portfolio Website is a personal branding platform that highlights a student’s technical abilities, educational background, and achievements</a:t>
            </a:r>
            <a:endParaRPr lang="en-IN" sz="2800" dirty="0"/>
          </a:p>
          <a:p>
            <a:pPr marL="342900" indent="-342900" algn="l">
              <a:buFont typeface="+mj-lt"/>
              <a:buAutoNum type="arabicPeriod"/>
            </a:pPr>
            <a:r>
              <a:rPr lang="en-IN" sz="2800" dirty="0"/>
              <a:t>It is designed with a vibrant violet and pink theme, modern layout, and user-friendly navigation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sz="2800" dirty="0"/>
              <a:t>The website will be responsive, accessible on all devices, and act as a digital resume for internships, jobs, and networking.</a:t>
            </a:r>
          </a:p>
          <a:p>
            <a:pPr marL="342900" indent="-342900" algn="l">
              <a:buFont typeface="+mj-lt"/>
              <a:buAutoNum type="arabicPeriod"/>
            </a:pPr>
            <a:endParaRPr lang="en-IN" sz="2800" dirty="0"/>
          </a:p>
          <a:p>
            <a:pPr marL="342900" indent="-342900" algn="l">
              <a:buFont typeface="+mj-lt"/>
              <a:buAutoNum type="arabicPeriod"/>
            </a:pP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C294FF-65B4-36F9-E3A9-5E0909AB8CC1}"/>
              </a:ext>
            </a:extLst>
          </p:cNvPr>
          <p:cNvSpPr txBox="1"/>
          <p:nvPr/>
        </p:nvSpPr>
        <p:spPr>
          <a:xfrm>
            <a:off x="1014335" y="2161045"/>
            <a:ext cx="80000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2800" dirty="0"/>
              <a:t>Students – To showcase their skills and projects.  </a:t>
            </a:r>
            <a:endParaRPr lang="en-IN" sz="2800" dirty="0"/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/>
              <a:t>Recruiters/Employers – To evaluate students technical abilities and achievements.</a:t>
            </a:r>
            <a:endParaRPr lang="en-IN" sz="2800" dirty="0"/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/>
              <a:t>Teachers/Mentors – To assess student progress.</a:t>
            </a:r>
            <a:endParaRPr lang="en-IN" sz="2800" dirty="0"/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/>
              <a:t>Peers/Community – To get inspiration or collaborate on projects.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33168A-0797-BC87-7D7D-F46C149870FC}"/>
              </a:ext>
            </a:extLst>
          </p:cNvPr>
          <p:cNvSpPr txBox="1"/>
          <p:nvPr/>
        </p:nvSpPr>
        <p:spPr>
          <a:xfrm>
            <a:off x="2927048" y="2019300"/>
            <a:ext cx="594481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b="1" dirty="0"/>
              <a:t>HTML</a:t>
            </a:r>
            <a:r>
              <a:rPr lang="en-IN" sz="2800" dirty="0"/>
              <a:t>– Structure of the website. 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b="1" dirty="0"/>
              <a:t>CSS</a:t>
            </a:r>
            <a:r>
              <a:rPr lang="en-IN" sz="2800" dirty="0"/>
              <a:t>– Styling, animations, and themes.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b="1" dirty="0" err="1"/>
              <a:t>Javascript</a:t>
            </a:r>
            <a:r>
              <a:rPr lang="en-IN" sz="2800" dirty="0"/>
              <a:t> – Interactivity and functionality.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b="1" dirty="0"/>
              <a:t>CODEPEN</a:t>
            </a:r>
            <a:r>
              <a:rPr lang="en-IN" sz="2800" dirty="0"/>
              <a:t>– Code editor.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b="1" dirty="0"/>
              <a:t>GITHUB</a:t>
            </a:r>
            <a:r>
              <a:rPr lang="en-IN" sz="2800" dirty="0"/>
              <a:t> – Hosting and version control.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1775" y="434793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PORTFOLIO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5714EA-913B-1911-33B5-DE8EFBB68F8A}"/>
              </a:ext>
            </a:extLst>
          </p:cNvPr>
          <p:cNvSpPr txBox="1"/>
          <p:nvPr/>
        </p:nvSpPr>
        <p:spPr>
          <a:xfrm>
            <a:off x="5187647" y="2520647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AE67A4-2C29-181E-02BD-2A3713D2B34C}"/>
              </a:ext>
            </a:extLst>
          </p:cNvPr>
          <p:cNvSpPr txBox="1"/>
          <p:nvPr/>
        </p:nvSpPr>
        <p:spPr>
          <a:xfrm>
            <a:off x="5187647" y="2520647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DC0977-53AA-F50B-1E38-A65020870D13}"/>
              </a:ext>
            </a:extLst>
          </p:cNvPr>
          <p:cNvSpPr txBox="1"/>
          <p:nvPr/>
        </p:nvSpPr>
        <p:spPr>
          <a:xfrm>
            <a:off x="509475" y="1855315"/>
            <a:ext cx="111730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b="1" dirty="0"/>
              <a:t>Home Page: </a:t>
            </a:r>
            <a:r>
              <a:rPr lang="en-IN" sz="2800" dirty="0"/>
              <a:t>Name, tagline, and introduction. </a:t>
            </a:r>
            <a:endParaRPr lang="en-IN" sz="2800" b="1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b="1" dirty="0"/>
              <a:t>About Me: </a:t>
            </a:r>
            <a:r>
              <a:rPr lang="en-IN" sz="2800" dirty="0"/>
              <a:t>personal </a:t>
            </a:r>
            <a:r>
              <a:rPr lang="en-IN" sz="2800" dirty="0" err="1"/>
              <a:t>details,Career</a:t>
            </a:r>
            <a:r>
              <a:rPr lang="en-IN" sz="2800" dirty="0"/>
              <a:t> </a:t>
            </a:r>
            <a:r>
              <a:rPr lang="en-IN" sz="2800" dirty="0" err="1"/>
              <a:t>goals,and</a:t>
            </a:r>
            <a:r>
              <a:rPr lang="en-IN" sz="2800" dirty="0"/>
              <a:t> interest.</a:t>
            </a:r>
            <a:endParaRPr lang="en-IN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/>
              <a:t>Skills: </a:t>
            </a:r>
            <a:r>
              <a:rPr lang="en-IN" sz="2800" dirty="0"/>
              <a:t>List of technical and soft skills in a creative layout.</a:t>
            </a:r>
            <a:endParaRPr lang="en-IN" sz="2800" b="1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b="1" dirty="0"/>
              <a:t>Projects: </a:t>
            </a:r>
            <a:r>
              <a:rPr lang="en-IN" sz="2800" dirty="0"/>
              <a:t>Screenshots and descriptions of work done.</a:t>
            </a:r>
            <a:endParaRPr lang="en-IN" sz="2800" b="1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b="1" dirty="0" err="1"/>
              <a:t>Contact:</a:t>
            </a:r>
            <a:r>
              <a:rPr lang="en-IN" sz="2800" dirty="0" err="1"/>
              <a:t>Simple</a:t>
            </a:r>
            <a:r>
              <a:rPr lang="en-IN" sz="2800" dirty="0"/>
              <a:t> form or contact details for communication.</a:t>
            </a:r>
            <a:endParaRPr lang="en-IN" sz="2800" b="1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b="1" dirty="0" err="1"/>
              <a:t>Color</a:t>
            </a:r>
            <a:r>
              <a:rPr lang="en-IN" sz="2800" b="1" dirty="0"/>
              <a:t> Theme: </a:t>
            </a:r>
            <a:r>
              <a:rPr lang="en-IN" sz="2800" dirty="0"/>
              <a:t>Bright violet with pink with a </a:t>
            </a:r>
            <a:r>
              <a:rPr lang="en-IN" sz="2800" dirty="0" err="1"/>
              <a:t>clean,modern</a:t>
            </a:r>
            <a:r>
              <a:rPr lang="en-IN" sz="2800" dirty="0"/>
              <a:t> UI.</a:t>
            </a:r>
            <a:endParaRPr lang="en-US" sz="28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4B1C94-E515-CB18-3D4A-A644B2D4E238}"/>
              </a:ext>
            </a:extLst>
          </p:cNvPr>
          <p:cNvSpPr txBox="1"/>
          <p:nvPr/>
        </p:nvSpPr>
        <p:spPr>
          <a:xfrm>
            <a:off x="1837266" y="1318022"/>
            <a:ext cx="5625496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/>
              <a:t>Fully responsive design (works on desktop, tablet, and mobile).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/>
              <a:t>Smooth scroll animations and hover effects.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/>
              <a:t>Attractive bright theme (violet and pink).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/>
              <a:t>Interactive navigation bar for easy access.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/>
              <a:t>Section-based layout for better organization.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/>
              <a:t>GitHub integration for project showcase.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SCREENSHOTS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Naf O</cp:lastModifiedBy>
  <cp:revision>30</cp:revision>
  <dcterms:created xsi:type="dcterms:W3CDTF">2024-03-29T15:07:22Z</dcterms:created>
  <dcterms:modified xsi:type="dcterms:W3CDTF">2025-08-30T07:42:03Z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