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Rubik Gemstones" charset="1" panose="00000000000000000000"/>
      <p:regular r:id="rId21"/>
    </p:embeddedFont>
    <p:embeddedFont>
      <p:font typeface="Alice Bold" charset="1" panose="00000500000000000000"/>
      <p:regular r:id="rId22"/>
    </p:embeddedFont>
    <p:embeddedFont>
      <p:font typeface="Plateau" charset="1" panose="00000000000000000000"/>
      <p:regular r:id="rId23"/>
    </p:embeddedFont>
    <p:embeddedFont>
      <p:font typeface="Alice" charset="1" panose="00000500000000000000"/>
      <p:regular r:id="rId24"/>
    </p:embeddedFont>
    <p:embeddedFont>
      <p:font typeface="Reggae One" charset="1" panose="000008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Relationship Id="rId7" Target="../media/image6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jpeg" Type="http://schemas.openxmlformats.org/officeDocument/2006/relationships/image"/><Relationship Id="rId7" Target="../media/image8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06544"/>
            <a:ext cx="18288000" cy="10080456"/>
            <a:chOff x="0" y="0"/>
            <a:chExt cx="4816593" cy="26549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654935"/>
            </a:xfrm>
            <a:custGeom>
              <a:avLst/>
              <a:gdLst/>
              <a:ahLst/>
              <a:cxnLst/>
              <a:rect r="r" b="b" t="t" l="l"/>
              <a:pathLst>
                <a:path h="2654935" w="4816592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2633345"/>
                  </a:lnTo>
                  <a:cubicBezTo>
                    <a:pt x="4816592" y="2645269"/>
                    <a:pt x="4806926" y="2654935"/>
                    <a:pt x="4795002" y="2654935"/>
                  </a:cubicBezTo>
                  <a:lnTo>
                    <a:pt x="21590" y="2654935"/>
                  </a:lnTo>
                  <a:cubicBezTo>
                    <a:pt x="15864" y="2654935"/>
                    <a:pt x="10372" y="2652660"/>
                    <a:pt x="6324" y="2648611"/>
                  </a:cubicBezTo>
                  <a:cubicBezTo>
                    <a:pt x="2275" y="2644562"/>
                    <a:pt x="0" y="2639071"/>
                    <a:pt x="0" y="2633345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F8E7E7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6930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1554809">
            <a:off x="-1686628" y="8710014"/>
            <a:ext cx="5430656" cy="5065321"/>
          </a:xfrm>
          <a:custGeom>
            <a:avLst/>
            <a:gdLst/>
            <a:ahLst/>
            <a:cxnLst/>
            <a:rect r="r" b="b" t="t" l="l"/>
            <a:pathLst>
              <a:path h="5065321" w="5430656">
                <a:moveTo>
                  <a:pt x="0" y="0"/>
                </a:moveTo>
                <a:lnTo>
                  <a:pt x="5430656" y="0"/>
                </a:lnTo>
                <a:lnTo>
                  <a:pt x="5430656" y="5065322"/>
                </a:lnTo>
                <a:lnTo>
                  <a:pt x="0" y="5065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361525" y="-1694656"/>
            <a:ext cx="3852949" cy="4114800"/>
          </a:xfrm>
          <a:custGeom>
            <a:avLst/>
            <a:gdLst/>
            <a:ahLst/>
            <a:cxnLst/>
            <a:rect r="r" b="b" t="t" l="l"/>
            <a:pathLst>
              <a:path h="4114800" w="3852949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81386" y="388853"/>
            <a:ext cx="11810215" cy="1540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73"/>
              </a:lnSpc>
            </a:pPr>
            <a:r>
              <a:rPr lang="en-US" sz="8159" spc="432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DIGITAL PORTFOLIO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366942" y="1900003"/>
            <a:ext cx="15900506" cy="7358297"/>
            <a:chOff x="0" y="0"/>
            <a:chExt cx="3927315" cy="18174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27315" cy="1817448"/>
            </a:xfrm>
            <a:custGeom>
              <a:avLst/>
              <a:gdLst/>
              <a:ahLst/>
              <a:cxnLst/>
              <a:rect r="r" b="b" t="t" l="l"/>
              <a:pathLst>
                <a:path h="1817448" w="3927315">
                  <a:moveTo>
                    <a:pt x="3724115" y="0"/>
                  </a:moveTo>
                  <a:cubicBezTo>
                    <a:pt x="3836339" y="0"/>
                    <a:pt x="3927315" y="406850"/>
                    <a:pt x="3927315" y="908724"/>
                  </a:cubicBezTo>
                  <a:cubicBezTo>
                    <a:pt x="3927315" y="1410599"/>
                    <a:pt x="3836339" y="1817448"/>
                    <a:pt x="3724115" y="1817448"/>
                  </a:cubicBezTo>
                  <a:lnTo>
                    <a:pt x="203200" y="1817448"/>
                  </a:lnTo>
                  <a:cubicBezTo>
                    <a:pt x="90976" y="1817448"/>
                    <a:pt x="0" y="1410599"/>
                    <a:pt x="0" y="908724"/>
                  </a:cubicBezTo>
                  <a:cubicBezTo>
                    <a:pt x="0" y="40685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927315" cy="18555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081029" y="2421731"/>
            <a:ext cx="4054951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STUDENT NAME 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81082" y="3425825"/>
            <a:ext cx="358563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REGISTER NO :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81082" y="4297975"/>
            <a:ext cx="1619885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NMID 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41903" y="6174219"/>
            <a:ext cx="355055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DEPARTMENT 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24335" y="7006501"/>
            <a:ext cx="257693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COLLEGE  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054111" y="6058332"/>
            <a:ext cx="1384300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BCA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816942" y="2305844"/>
            <a:ext cx="6683375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A.NAFILA FARVEEN.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873898" y="4314825"/>
            <a:ext cx="12977547" cy="1571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asanm41341324213009 /  8578D14A3C41458B02D4E2848A3C8B93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14864" y="6996976"/>
            <a:ext cx="11547793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DEEN COLLEGE OF ARTS AND SCIENCE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135980" y="7862197"/>
            <a:ext cx="1836261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NIDUR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531548" y="7835176"/>
            <a:ext cx="4914424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-  KADUVANGUDI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816942" y="3387725"/>
            <a:ext cx="6913880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24134130500122009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48609"/>
            <a:ext cx="16230600" cy="9374419"/>
            <a:chOff x="0" y="0"/>
            <a:chExt cx="4274726" cy="24689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468983"/>
            </a:xfrm>
            <a:custGeom>
              <a:avLst/>
              <a:gdLst/>
              <a:ahLst/>
              <a:cxnLst/>
              <a:rect r="r" b="b" t="t" l="l"/>
              <a:pathLst>
                <a:path h="2468983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444656"/>
                  </a:lnTo>
                  <a:cubicBezTo>
                    <a:pt x="4274726" y="2458091"/>
                    <a:pt x="4263834" y="2468983"/>
                    <a:pt x="4250399" y="2468983"/>
                  </a:cubicBezTo>
                  <a:lnTo>
                    <a:pt x="24327" y="2468983"/>
                  </a:lnTo>
                  <a:cubicBezTo>
                    <a:pt x="10891" y="2468983"/>
                    <a:pt x="0" y="2458091"/>
                    <a:pt x="0" y="244465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507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706025">
            <a:off x="-10189914" y="4937918"/>
            <a:ext cx="13044260" cy="12166737"/>
          </a:xfrm>
          <a:custGeom>
            <a:avLst/>
            <a:gdLst/>
            <a:ahLst/>
            <a:cxnLst/>
            <a:rect r="r" b="b" t="t" l="l"/>
            <a:pathLst>
              <a:path h="12166737" w="13044260">
                <a:moveTo>
                  <a:pt x="0" y="0"/>
                </a:moveTo>
                <a:lnTo>
                  <a:pt x="13044260" y="0"/>
                </a:lnTo>
                <a:lnTo>
                  <a:pt x="13044260" y="12166737"/>
                </a:lnTo>
                <a:lnTo>
                  <a:pt x="0" y="121667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148232" y="-6553481"/>
            <a:ext cx="8866190" cy="9468746"/>
          </a:xfrm>
          <a:custGeom>
            <a:avLst/>
            <a:gdLst/>
            <a:ahLst/>
            <a:cxnLst/>
            <a:rect r="r" b="b" t="t" l="l"/>
            <a:pathLst>
              <a:path h="9468746" w="8866190">
                <a:moveTo>
                  <a:pt x="0" y="0"/>
                </a:moveTo>
                <a:lnTo>
                  <a:pt x="8866190" y="0"/>
                </a:lnTo>
                <a:lnTo>
                  <a:pt x="8866190" y="9468746"/>
                </a:lnTo>
                <a:lnTo>
                  <a:pt x="0" y="94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92943" y="895350"/>
            <a:ext cx="16851320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FEATURES AND FUNCTIONALITY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239094" y="2089150"/>
            <a:ext cx="14235856" cy="7169150"/>
            <a:chOff x="0" y="0"/>
            <a:chExt cx="3381355" cy="170284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381355" cy="1702844"/>
            </a:xfrm>
            <a:custGeom>
              <a:avLst/>
              <a:gdLst/>
              <a:ahLst/>
              <a:cxnLst/>
              <a:rect r="r" b="b" t="t" l="l"/>
              <a:pathLst>
                <a:path h="1702844" w="3381355">
                  <a:moveTo>
                    <a:pt x="3178155" y="0"/>
                  </a:moveTo>
                  <a:cubicBezTo>
                    <a:pt x="3290379" y="0"/>
                    <a:pt x="3381355" y="381195"/>
                    <a:pt x="3381355" y="851422"/>
                  </a:cubicBezTo>
                  <a:cubicBezTo>
                    <a:pt x="3381355" y="1321649"/>
                    <a:pt x="3290379" y="1702844"/>
                    <a:pt x="3178155" y="1702844"/>
                  </a:cubicBezTo>
                  <a:lnTo>
                    <a:pt x="203200" y="1702844"/>
                  </a:lnTo>
                  <a:cubicBezTo>
                    <a:pt x="90976" y="1702844"/>
                    <a:pt x="0" y="1321649"/>
                    <a:pt x="0" y="851422"/>
                  </a:cubicBezTo>
                  <a:cubicBezTo>
                    <a:pt x="0" y="3811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381355" cy="17409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644139" y="2421242"/>
            <a:ext cx="393308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7F2964"/>
                </a:solidFill>
                <a:latin typeface="Reggae One"/>
                <a:ea typeface="Reggae One"/>
                <a:cs typeface="Reggae One"/>
                <a:sym typeface="Reggae One"/>
              </a:rPr>
              <a:t>FEATURES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957886" y="3689337"/>
            <a:ext cx="12128452" cy="7411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◇  ​Project Showcase: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A section for students to display their work, including a title, description, and  links to the  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project and its code.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​◇  Skill Highlight: 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A simple, updatable list of technical skills.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​◇  Professional Contact Information: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A section with contact details and links to professional profiles like LinkedIn.  and GitHub.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..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56291"/>
            <a:ext cx="16230600" cy="9374419"/>
            <a:chOff x="0" y="0"/>
            <a:chExt cx="4274726" cy="24689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468983"/>
            </a:xfrm>
            <a:custGeom>
              <a:avLst/>
              <a:gdLst/>
              <a:ahLst/>
              <a:cxnLst/>
              <a:rect r="r" b="b" t="t" l="l"/>
              <a:pathLst>
                <a:path h="2468983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444656"/>
                  </a:lnTo>
                  <a:cubicBezTo>
                    <a:pt x="4274726" y="2458091"/>
                    <a:pt x="4263834" y="2468983"/>
                    <a:pt x="4250399" y="2468983"/>
                  </a:cubicBezTo>
                  <a:lnTo>
                    <a:pt x="24327" y="2468983"/>
                  </a:lnTo>
                  <a:cubicBezTo>
                    <a:pt x="10891" y="2468983"/>
                    <a:pt x="0" y="2458091"/>
                    <a:pt x="0" y="244465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507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706025">
            <a:off x="-10051513" y="4203631"/>
            <a:ext cx="13044260" cy="12166737"/>
          </a:xfrm>
          <a:custGeom>
            <a:avLst/>
            <a:gdLst/>
            <a:ahLst/>
            <a:cxnLst/>
            <a:rect r="r" b="b" t="t" l="l"/>
            <a:pathLst>
              <a:path h="12166737" w="13044260">
                <a:moveTo>
                  <a:pt x="0" y="0"/>
                </a:moveTo>
                <a:lnTo>
                  <a:pt x="13044260" y="0"/>
                </a:lnTo>
                <a:lnTo>
                  <a:pt x="13044260" y="12166738"/>
                </a:lnTo>
                <a:lnTo>
                  <a:pt x="0" y="12166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854905" y="-6110316"/>
            <a:ext cx="8866190" cy="9468746"/>
          </a:xfrm>
          <a:custGeom>
            <a:avLst/>
            <a:gdLst/>
            <a:ahLst/>
            <a:cxnLst/>
            <a:rect r="r" b="b" t="t" l="l"/>
            <a:pathLst>
              <a:path h="9468746" w="8866190">
                <a:moveTo>
                  <a:pt x="0" y="0"/>
                </a:moveTo>
                <a:lnTo>
                  <a:pt x="8866190" y="0"/>
                </a:lnTo>
                <a:lnTo>
                  <a:pt x="8866190" y="9468746"/>
                </a:lnTo>
                <a:lnTo>
                  <a:pt x="0" y="94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239094" y="2096607"/>
            <a:ext cx="14235856" cy="6460018"/>
            <a:chOff x="0" y="0"/>
            <a:chExt cx="3381355" cy="153440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81355" cy="1534408"/>
            </a:xfrm>
            <a:custGeom>
              <a:avLst/>
              <a:gdLst/>
              <a:ahLst/>
              <a:cxnLst/>
              <a:rect r="r" b="b" t="t" l="l"/>
              <a:pathLst>
                <a:path h="1534408" w="3381355">
                  <a:moveTo>
                    <a:pt x="3178155" y="0"/>
                  </a:moveTo>
                  <a:cubicBezTo>
                    <a:pt x="3290379" y="0"/>
                    <a:pt x="3381355" y="343489"/>
                    <a:pt x="3381355" y="767204"/>
                  </a:cubicBezTo>
                  <a:cubicBezTo>
                    <a:pt x="3381355" y="1190919"/>
                    <a:pt x="3290379" y="1534408"/>
                    <a:pt x="3178155" y="1534408"/>
                  </a:cubicBezTo>
                  <a:lnTo>
                    <a:pt x="203200" y="1534408"/>
                  </a:lnTo>
                  <a:cubicBezTo>
                    <a:pt x="90976" y="1534408"/>
                    <a:pt x="0" y="1190919"/>
                    <a:pt x="0" y="767204"/>
                  </a:cubicBezTo>
                  <a:cubicBezTo>
                    <a:pt x="0" y="34348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381355" cy="15725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407865" y="2510220"/>
            <a:ext cx="594915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7F2964"/>
                </a:solidFill>
                <a:latin typeface="Reggae One"/>
                <a:ea typeface="Reggae One"/>
                <a:cs typeface="Reggae One"/>
                <a:sym typeface="Reggae One"/>
              </a:rPr>
              <a:t>FUNCTIONALITY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59263" y="4231270"/>
            <a:ext cx="13715687" cy="372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◇  </a:t>
            </a: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​Interactive Navigation: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      The navigation provides a smooth scrolling animation when links are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      clicked ,  instead of an abrupt jump.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​◇  Responsiveness: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       The layout adjusts to different screen sizes, ensuring a good user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       experience on both desktop and mobile devices.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0129" y="0"/>
            <a:ext cx="17029171" cy="10287000"/>
            <a:chOff x="0" y="0"/>
            <a:chExt cx="4485049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85049" cy="2709333"/>
            </a:xfrm>
            <a:custGeom>
              <a:avLst/>
              <a:gdLst/>
              <a:ahLst/>
              <a:cxnLst/>
              <a:rect r="r" b="b" t="t" l="l"/>
              <a:pathLst>
                <a:path h="2709333" w="4485049">
                  <a:moveTo>
                    <a:pt x="23186" y="0"/>
                  </a:moveTo>
                  <a:lnTo>
                    <a:pt x="4461863" y="0"/>
                  </a:lnTo>
                  <a:cubicBezTo>
                    <a:pt x="4468013" y="0"/>
                    <a:pt x="4473910" y="2443"/>
                    <a:pt x="4478258" y="6791"/>
                  </a:cubicBezTo>
                  <a:cubicBezTo>
                    <a:pt x="4482606" y="11139"/>
                    <a:pt x="4485049" y="17037"/>
                    <a:pt x="4485049" y="23186"/>
                  </a:cubicBezTo>
                  <a:lnTo>
                    <a:pt x="4485049" y="2686147"/>
                  </a:lnTo>
                  <a:cubicBezTo>
                    <a:pt x="4485049" y="2692297"/>
                    <a:pt x="4482606" y="2698194"/>
                    <a:pt x="4478258" y="2702542"/>
                  </a:cubicBezTo>
                  <a:cubicBezTo>
                    <a:pt x="4473910" y="2706890"/>
                    <a:pt x="4468013" y="2709333"/>
                    <a:pt x="4461863" y="2709333"/>
                  </a:cubicBezTo>
                  <a:lnTo>
                    <a:pt x="23186" y="2709333"/>
                  </a:lnTo>
                  <a:cubicBezTo>
                    <a:pt x="10381" y="2709333"/>
                    <a:pt x="0" y="2698953"/>
                    <a:pt x="0" y="2686147"/>
                  </a:cubicBezTo>
                  <a:lnTo>
                    <a:pt x="0" y="23186"/>
                  </a:lnTo>
                  <a:cubicBezTo>
                    <a:pt x="0" y="17037"/>
                    <a:pt x="2443" y="11139"/>
                    <a:pt x="6791" y="6791"/>
                  </a:cubicBezTo>
                  <a:cubicBezTo>
                    <a:pt x="11139" y="2443"/>
                    <a:pt x="17037" y="0"/>
                    <a:pt x="23186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85049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706025">
            <a:off x="-10279720" y="3546378"/>
            <a:ext cx="13044260" cy="12166737"/>
          </a:xfrm>
          <a:custGeom>
            <a:avLst/>
            <a:gdLst/>
            <a:ahLst/>
            <a:cxnLst/>
            <a:rect r="r" b="b" t="t" l="l"/>
            <a:pathLst>
              <a:path h="12166737" w="13044260">
                <a:moveTo>
                  <a:pt x="0" y="0"/>
                </a:moveTo>
                <a:lnTo>
                  <a:pt x="13044260" y="0"/>
                </a:lnTo>
                <a:lnTo>
                  <a:pt x="13044260" y="12166738"/>
                </a:lnTo>
                <a:lnTo>
                  <a:pt x="0" y="12166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854905" y="-6110316"/>
            <a:ext cx="8866190" cy="9468746"/>
          </a:xfrm>
          <a:custGeom>
            <a:avLst/>
            <a:gdLst/>
            <a:ahLst/>
            <a:cxnLst/>
            <a:rect r="r" b="b" t="t" l="l"/>
            <a:pathLst>
              <a:path h="9468746" w="8866190">
                <a:moveTo>
                  <a:pt x="0" y="0"/>
                </a:moveTo>
                <a:lnTo>
                  <a:pt x="8866190" y="0"/>
                </a:lnTo>
                <a:lnTo>
                  <a:pt x="8866190" y="9468746"/>
                </a:lnTo>
                <a:lnTo>
                  <a:pt x="0" y="94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37729" y="1913035"/>
            <a:ext cx="4174521" cy="7716712"/>
          </a:xfrm>
          <a:custGeom>
            <a:avLst/>
            <a:gdLst/>
            <a:ahLst/>
            <a:cxnLst/>
            <a:rect r="r" b="b" t="t" l="l"/>
            <a:pathLst>
              <a:path h="7716712" w="4174521">
                <a:moveTo>
                  <a:pt x="0" y="0"/>
                </a:moveTo>
                <a:lnTo>
                  <a:pt x="4174520" y="0"/>
                </a:lnTo>
                <a:lnTo>
                  <a:pt x="4174520" y="7716712"/>
                </a:lnTo>
                <a:lnTo>
                  <a:pt x="0" y="77167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073" t="-7620" r="-3493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984787" y="1913035"/>
            <a:ext cx="4314696" cy="7716712"/>
          </a:xfrm>
          <a:custGeom>
            <a:avLst/>
            <a:gdLst/>
            <a:ahLst/>
            <a:cxnLst/>
            <a:rect r="r" b="b" t="t" l="l"/>
            <a:pathLst>
              <a:path h="7716712" w="4314696">
                <a:moveTo>
                  <a:pt x="0" y="0"/>
                </a:moveTo>
                <a:lnTo>
                  <a:pt x="4314696" y="0"/>
                </a:lnTo>
                <a:lnTo>
                  <a:pt x="4314696" y="7716712"/>
                </a:lnTo>
                <a:lnTo>
                  <a:pt x="0" y="77167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579" t="-1871" r="-2498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365125"/>
            <a:ext cx="14214489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RESULTS AND SCREENSHOT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90874"/>
            <a:ext cx="16230600" cy="8667426"/>
            <a:chOff x="0" y="0"/>
            <a:chExt cx="4274726" cy="22827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82779"/>
            </a:xfrm>
            <a:custGeom>
              <a:avLst/>
              <a:gdLst/>
              <a:ahLst/>
              <a:cxnLst/>
              <a:rect r="r" b="b" t="t" l="l"/>
              <a:pathLst>
                <a:path h="2282779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258452"/>
                  </a:lnTo>
                  <a:cubicBezTo>
                    <a:pt x="4274726" y="2264904"/>
                    <a:pt x="4272163" y="2271092"/>
                    <a:pt x="4267601" y="2275654"/>
                  </a:cubicBezTo>
                  <a:cubicBezTo>
                    <a:pt x="4263039" y="2280216"/>
                    <a:pt x="4256851" y="2282779"/>
                    <a:pt x="4250399" y="2282779"/>
                  </a:cubicBezTo>
                  <a:lnTo>
                    <a:pt x="24327" y="2282779"/>
                  </a:lnTo>
                  <a:cubicBezTo>
                    <a:pt x="10891" y="2282779"/>
                    <a:pt x="0" y="2271887"/>
                    <a:pt x="0" y="2258452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3208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706025">
            <a:off x="-9504587" y="3174931"/>
            <a:ext cx="13044260" cy="12166737"/>
          </a:xfrm>
          <a:custGeom>
            <a:avLst/>
            <a:gdLst/>
            <a:ahLst/>
            <a:cxnLst/>
            <a:rect r="r" b="b" t="t" l="l"/>
            <a:pathLst>
              <a:path h="12166737" w="13044260">
                <a:moveTo>
                  <a:pt x="0" y="0"/>
                </a:moveTo>
                <a:lnTo>
                  <a:pt x="13044260" y="0"/>
                </a:lnTo>
                <a:lnTo>
                  <a:pt x="13044260" y="12166738"/>
                </a:lnTo>
                <a:lnTo>
                  <a:pt x="0" y="12166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854905" y="-6110316"/>
            <a:ext cx="8866190" cy="9468746"/>
          </a:xfrm>
          <a:custGeom>
            <a:avLst/>
            <a:gdLst/>
            <a:ahLst/>
            <a:cxnLst/>
            <a:rect r="r" b="b" t="t" l="l"/>
            <a:pathLst>
              <a:path h="9468746" w="8866190">
                <a:moveTo>
                  <a:pt x="0" y="0"/>
                </a:moveTo>
                <a:lnTo>
                  <a:pt x="8866190" y="0"/>
                </a:lnTo>
                <a:lnTo>
                  <a:pt x="8866190" y="9468746"/>
                </a:lnTo>
                <a:lnTo>
                  <a:pt x="0" y="94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643213" y="2983010"/>
            <a:ext cx="4315812" cy="5614064"/>
          </a:xfrm>
          <a:custGeom>
            <a:avLst/>
            <a:gdLst/>
            <a:ahLst/>
            <a:cxnLst/>
            <a:rect r="r" b="b" t="t" l="l"/>
            <a:pathLst>
              <a:path h="5614064" w="4315812">
                <a:moveTo>
                  <a:pt x="0" y="0"/>
                </a:moveTo>
                <a:lnTo>
                  <a:pt x="4315811" y="0"/>
                </a:lnTo>
                <a:lnTo>
                  <a:pt x="4315811" y="5614064"/>
                </a:lnTo>
                <a:lnTo>
                  <a:pt x="0" y="56140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561312" y="2983010"/>
            <a:ext cx="4270497" cy="5614064"/>
          </a:xfrm>
          <a:custGeom>
            <a:avLst/>
            <a:gdLst/>
            <a:ahLst/>
            <a:cxnLst/>
            <a:rect r="r" b="b" t="t" l="l"/>
            <a:pathLst>
              <a:path h="5614064" w="4270497">
                <a:moveTo>
                  <a:pt x="0" y="0"/>
                </a:moveTo>
                <a:lnTo>
                  <a:pt x="4270497" y="0"/>
                </a:lnTo>
                <a:lnTo>
                  <a:pt x="4270497" y="5614064"/>
                </a:lnTo>
                <a:lnTo>
                  <a:pt x="0" y="56140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023" t="0" r="-1023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42448" y="1309118"/>
            <a:ext cx="14214489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RESULTS AND SCREENSHOT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90874"/>
            <a:ext cx="16230600" cy="9258301"/>
            <a:chOff x="0" y="0"/>
            <a:chExt cx="4274726" cy="243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438400"/>
            </a:xfrm>
            <a:custGeom>
              <a:avLst/>
              <a:gdLst/>
              <a:ahLst/>
              <a:cxnLst/>
              <a:rect r="r" b="b" t="t" l="l"/>
              <a:pathLst>
                <a:path h="2438400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414073"/>
                  </a:lnTo>
                  <a:cubicBezTo>
                    <a:pt x="4274726" y="2420525"/>
                    <a:pt x="4272163" y="2426713"/>
                    <a:pt x="4267601" y="2431275"/>
                  </a:cubicBezTo>
                  <a:cubicBezTo>
                    <a:pt x="4263039" y="2435837"/>
                    <a:pt x="4256851" y="2438400"/>
                    <a:pt x="4250399" y="2438400"/>
                  </a:cubicBezTo>
                  <a:lnTo>
                    <a:pt x="24327" y="2438400"/>
                  </a:lnTo>
                  <a:cubicBezTo>
                    <a:pt x="10891" y="2438400"/>
                    <a:pt x="0" y="2427509"/>
                    <a:pt x="0" y="241407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476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706025">
            <a:off x="-9504587" y="3174931"/>
            <a:ext cx="13044260" cy="12166737"/>
          </a:xfrm>
          <a:custGeom>
            <a:avLst/>
            <a:gdLst/>
            <a:ahLst/>
            <a:cxnLst/>
            <a:rect r="r" b="b" t="t" l="l"/>
            <a:pathLst>
              <a:path h="12166737" w="13044260">
                <a:moveTo>
                  <a:pt x="0" y="0"/>
                </a:moveTo>
                <a:lnTo>
                  <a:pt x="13044260" y="0"/>
                </a:lnTo>
                <a:lnTo>
                  <a:pt x="13044260" y="12166738"/>
                </a:lnTo>
                <a:lnTo>
                  <a:pt x="0" y="12166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854905" y="-6110316"/>
            <a:ext cx="8866190" cy="9468746"/>
          </a:xfrm>
          <a:custGeom>
            <a:avLst/>
            <a:gdLst/>
            <a:ahLst/>
            <a:cxnLst/>
            <a:rect r="r" b="b" t="t" l="l"/>
            <a:pathLst>
              <a:path h="9468746" w="8866190">
                <a:moveTo>
                  <a:pt x="0" y="0"/>
                </a:moveTo>
                <a:lnTo>
                  <a:pt x="8866190" y="0"/>
                </a:lnTo>
                <a:lnTo>
                  <a:pt x="8866190" y="9468746"/>
                </a:lnTo>
                <a:lnTo>
                  <a:pt x="0" y="94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94556" y="1193230"/>
            <a:ext cx="7155762" cy="138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CONCLUSION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3194556" y="2690683"/>
            <a:ext cx="11706440" cy="6215725"/>
            <a:chOff x="0" y="0"/>
            <a:chExt cx="2627366" cy="13950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627366" cy="1395043"/>
            </a:xfrm>
            <a:custGeom>
              <a:avLst/>
              <a:gdLst/>
              <a:ahLst/>
              <a:cxnLst/>
              <a:rect r="r" b="b" t="t" l="l"/>
              <a:pathLst>
                <a:path h="1395043" w="2627366">
                  <a:moveTo>
                    <a:pt x="2424166" y="0"/>
                  </a:moveTo>
                  <a:cubicBezTo>
                    <a:pt x="2536391" y="0"/>
                    <a:pt x="2627366" y="312291"/>
                    <a:pt x="2627366" y="697522"/>
                  </a:cubicBezTo>
                  <a:cubicBezTo>
                    <a:pt x="2627366" y="1082752"/>
                    <a:pt x="2536391" y="1395043"/>
                    <a:pt x="2424166" y="1395043"/>
                  </a:cubicBezTo>
                  <a:lnTo>
                    <a:pt x="203200" y="1395043"/>
                  </a:lnTo>
                  <a:cubicBezTo>
                    <a:pt x="90976" y="1395043"/>
                    <a:pt x="0" y="1082752"/>
                    <a:pt x="0" y="697522"/>
                  </a:cubicBezTo>
                  <a:cubicBezTo>
                    <a:pt x="0" y="31229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627366" cy="14331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4643213" y="2963348"/>
            <a:ext cx="7863493" cy="594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Highlights of Projects:</a:t>
            </a:r>
          </a:p>
          <a:p>
            <a:pPr algn="l">
              <a:lnSpc>
                <a:spcPts val="2804"/>
              </a:lnSpc>
            </a:pP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Nafila's projects, a Student Management System and a Code</a:t>
            </a: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Editor,  show her practical skills in both front-end and</a:t>
            </a: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back-end development.</a:t>
            </a:r>
          </a:p>
          <a:p>
            <a:pPr algn="l">
              <a:lnSpc>
                <a:spcPts val="2804"/>
              </a:lnSpc>
            </a:pP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Benefits to Society:</a:t>
            </a:r>
          </a:p>
          <a:p>
            <a:pPr algn="l">
              <a:lnSpc>
                <a:spcPts val="2804"/>
              </a:lnSpc>
            </a:pP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Her projects offer real-world benefits, from improving school</a:t>
            </a: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administration to helping programmers work more efficiently.</a:t>
            </a:r>
          </a:p>
          <a:p>
            <a:pPr algn="l">
              <a:lnSpc>
                <a:spcPts val="2804"/>
              </a:lnSpc>
            </a:pP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Final Summary:</a:t>
            </a:r>
          </a:p>
          <a:p>
            <a:pPr algn="l">
              <a:lnSpc>
                <a:spcPts val="2804"/>
              </a:lnSpc>
            </a:pP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This portfolio effectively proves Nafila's potential as a software</a:t>
            </a: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developer by showcasing her foundational knowledge and</a:t>
            </a: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applied project skills.</a:t>
            </a:r>
          </a:p>
          <a:p>
            <a:pPr algn="l">
              <a:lnSpc>
                <a:spcPts val="2804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90874"/>
            <a:ext cx="16230600" cy="9258301"/>
            <a:chOff x="0" y="0"/>
            <a:chExt cx="4274726" cy="2438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438400"/>
            </a:xfrm>
            <a:custGeom>
              <a:avLst/>
              <a:gdLst/>
              <a:ahLst/>
              <a:cxnLst/>
              <a:rect r="r" b="b" t="t" l="l"/>
              <a:pathLst>
                <a:path h="2438400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414073"/>
                  </a:lnTo>
                  <a:cubicBezTo>
                    <a:pt x="4274726" y="2420525"/>
                    <a:pt x="4272163" y="2426713"/>
                    <a:pt x="4267601" y="2431275"/>
                  </a:cubicBezTo>
                  <a:cubicBezTo>
                    <a:pt x="4263039" y="2435837"/>
                    <a:pt x="4256851" y="2438400"/>
                    <a:pt x="4250399" y="2438400"/>
                  </a:cubicBezTo>
                  <a:lnTo>
                    <a:pt x="24327" y="2438400"/>
                  </a:lnTo>
                  <a:cubicBezTo>
                    <a:pt x="10891" y="2438400"/>
                    <a:pt x="0" y="2427509"/>
                    <a:pt x="0" y="241407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476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706025">
            <a:off x="-9689152" y="4560669"/>
            <a:ext cx="13044260" cy="12166737"/>
          </a:xfrm>
          <a:custGeom>
            <a:avLst/>
            <a:gdLst/>
            <a:ahLst/>
            <a:cxnLst/>
            <a:rect r="r" b="b" t="t" l="l"/>
            <a:pathLst>
              <a:path h="12166737" w="13044260">
                <a:moveTo>
                  <a:pt x="0" y="0"/>
                </a:moveTo>
                <a:lnTo>
                  <a:pt x="13044260" y="0"/>
                </a:lnTo>
                <a:lnTo>
                  <a:pt x="13044260" y="12166737"/>
                </a:lnTo>
                <a:lnTo>
                  <a:pt x="0" y="121667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854905" y="-6110316"/>
            <a:ext cx="8866190" cy="9468746"/>
          </a:xfrm>
          <a:custGeom>
            <a:avLst/>
            <a:gdLst/>
            <a:ahLst/>
            <a:cxnLst/>
            <a:rect r="r" b="b" t="t" l="l"/>
            <a:pathLst>
              <a:path h="9468746" w="8866190">
                <a:moveTo>
                  <a:pt x="0" y="0"/>
                </a:moveTo>
                <a:lnTo>
                  <a:pt x="8866190" y="0"/>
                </a:lnTo>
                <a:lnTo>
                  <a:pt x="8866190" y="9468746"/>
                </a:lnTo>
                <a:lnTo>
                  <a:pt x="0" y="94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75415" y="936023"/>
            <a:ext cx="9891541" cy="1854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60"/>
              </a:lnSpc>
            </a:pPr>
            <a:r>
              <a:rPr lang="en-US" sz="10757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GITHUB   LINK</a:t>
            </a:r>
            <a:r>
              <a:rPr lang="en-US" sz="10757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182164" y="3517744"/>
            <a:ext cx="13351541" cy="3871591"/>
            <a:chOff x="0" y="0"/>
            <a:chExt cx="3516455" cy="10196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516455" cy="1019678"/>
            </a:xfrm>
            <a:custGeom>
              <a:avLst/>
              <a:gdLst/>
              <a:ahLst/>
              <a:cxnLst/>
              <a:rect r="r" b="b" t="t" l="l"/>
              <a:pathLst>
                <a:path h="1019678" w="3516455">
                  <a:moveTo>
                    <a:pt x="3313255" y="0"/>
                  </a:moveTo>
                  <a:cubicBezTo>
                    <a:pt x="3425480" y="0"/>
                    <a:pt x="3516455" y="228263"/>
                    <a:pt x="3516455" y="509839"/>
                  </a:cubicBezTo>
                  <a:cubicBezTo>
                    <a:pt x="3516455" y="791416"/>
                    <a:pt x="3425480" y="1019678"/>
                    <a:pt x="3313255" y="1019678"/>
                  </a:cubicBezTo>
                  <a:lnTo>
                    <a:pt x="203200" y="1019678"/>
                  </a:lnTo>
                  <a:cubicBezTo>
                    <a:pt x="90976" y="1019678"/>
                    <a:pt x="0" y="791416"/>
                    <a:pt x="0" y="509839"/>
                  </a:cubicBezTo>
                  <a:cubicBezTo>
                    <a:pt x="0" y="22826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516455" cy="1057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499673" y="5119825"/>
            <a:ext cx="12716524" cy="670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82"/>
              </a:lnSpc>
            </a:pPr>
            <a:r>
              <a:rPr lang="en-US" sz="391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https://github.com/nafila24DC/Nafila-TNSDC-FWD-DP.git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721063"/>
            <a:ext cx="16230600" cy="8961927"/>
            <a:chOff x="0" y="0"/>
            <a:chExt cx="4274726" cy="23603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360343"/>
            </a:xfrm>
            <a:custGeom>
              <a:avLst/>
              <a:gdLst/>
              <a:ahLst/>
              <a:cxnLst/>
              <a:rect r="r" b="b" t="t" l="l"/>
              <a:pathLst>
                <a:path h="2360343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336016"/>
                  </a:lnTo>
                  <a:cubicBezTo>
                    <a:pt x="4274726" y="2349452"/>
                    <a:pt x="4263834" y="2360343"/>
                    <a:pt x="4250399" y="2360343"/>
                  </a:cubicBezTo>
                  <a:lnTo>
                    <a:pt x="24327" y="2360343"/>
                  </a:lnTo>
                  <a:cubicBezTo>
                    <a:pt x="10891" y="2360343"/>
                    <a:pt x="0" y="2349452"/>
                    <a:pt x="0" y="233601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3984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3729506">
            <a:off x="14735975" y="6725639"/>
            <a:ext cx="5430656" cy="5065321"/>
          </a:xfrm>
          <a:custGeom>
            <a:avLst/>
            <a:gdLst/>
            <a:ahLst/>
            <a:cxnLst/>
            <a:rect r="r" b="b" t="t" l="l"/>
            <a:pathLst>
              <a:path h="5065321" w="5430656">
                <a:moveTo>
                  <a:pt x="0" y="0"/>
                </a:moveTo>
                <a:lnTo>
                  <a:pt x="5430657" y="0"/>
                </a:lnTo>
                <a:lnTo>
                  <a:pt x="5430657" y="5065322"/>
                </a:lnTo>
                <a:lnTo>
                  <a:pt x="0" y="5065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97775" y="-1336337"/>
            <a:ext cx="3852949" cy="4114800"/>
          </a:xfrm>
          <a:custGeom>
            <a:avLst/>
            <a:gdLst/>
            <a:ahLst/>
            <a:cxnLst/>
            <a:rect r="r" b="b" t="t" l="l"/>
            <a:pathLst>
              <a:path h="4114800" w="3852949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07433" y="1707275"/>
            <a:ext cx="11744261" cy="6992516"/>
            <a:chOff x="0" y="0"/>
            <a:chExt cx="2862871" cy="170454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62871" cy="1704549"/>
            </a:xfrm>
            <a:custGeom>
              <a:avLst/>
              <a:gdLst/>
              <a:ahLst/>
              <a:cxnLst/>
              <a:rect r="r" b="b" t="t" l="l"/>
              <a:pathLst>
                <a:path h="1704549" w="2862871">
                  <a:moveTo>
                    <a:pt x="2659671" y="0"/>
                  </a:moveTo>
                  <a:cubicBezTo>
                    <a:pt x="2771896" y="0"/>
                    <a:pt x="2862871" y="381576"/>
                    <a:pt x="2862871" y="852275"/>
                  </a:cubicBezTo>
                  <a:cubicBezTo>
                    <a:pt x="2862871" y="1322973"/>
                    <a:pt x="2771896" y="1704549"/>
                    <a:pt x="2659671" y="1704549"/>
                  </a:cubicBezTo>
                  <a:lnTo>
                    <a:pt x="203200" y="1704549"/>
                  </a:lnTo>
                  <a:cubicBezTo>
                    <a:pt x="90976" y="1704549"/>
                    <a:pt x="0" y="1322973"/>
                    <a:pt x="0" y="852275"/>
                  </a:cubicBezTo>
                  <a:cubicBezTo>
                    <a:pt x="0" y="3815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862871" cy="17426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08668" y="2275315"/>
            <a:ext cx="15870663" cy="1668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79"/>
              </a:lnSpc>
            </a:pPr>
            <a:r>
              <a:rPr lang="en-US" sz="96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STUDENT 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446202" y="4191110"/>
            <a:ext cx="5395595" cy="1668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79"/>
              </a:lnSpc>
            </a:pPr>
            <a:r>
              <a:rPr lang="en-US" sz="96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DIGITAL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45841" y="6104385"/>
            <a:ext cx="7566131" cy="1668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79"/>
              </a:lnSpc>
            </a:pPr>
            <a:r>
              <a:rPr lang="en-US" sz="96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PORTFOLIO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857421"/>
            <a:chOff x="0" y="0"/>
            <a:chExt cx="4274726" cy="23328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332819"/>
            </a:xfrm>
            <a:custGeom>
              <a:avLst/>
              <a:gdLst/>
              <a:ahLst/>
              <a:cxnLst/>
              <a:rect r="r" b="b" t="t" l="l"/>
              <a:pathLst>
                <a:path h="2332819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308492"/>
                  </a:lnTo>
                  <a:cubicBezTo>
                    <a:pt x="4274726" y="2314944"/>
                    <a:pt x="4272163" y="2321131"/>
                    <a:pt x="4267601" y="2325694"/>
                  </a:cubicBezTo>
                  <a:cubicBezTo>
                    <a:pt x="4263039" y="2330256"/>
                    <a:pt x="4256851" y="2332819"/>
                    <a:pt x="4250399" y="2332819"/>
                  </a:cubicBezTo>
                  <a:lnTo>
                    <a:pt x="24327" y="2332819"/>
                  </a:lnTo>
                  <a:cubicBezTo>
                    <a:pt x="10891" y="2332819"/>
                    <a:pt x="0" y="2321927"/>
                    <a:pt x="0" y="2308492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3709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1554809">
            <a:off x="-1065404" y="6851776"/>
            <a:ext cx="5430656" cy="5065321"/>
          </a:xfrm>
          <a:custGeom>
            <a:avLst/>
            <a:gdLst/>
            <a:ahLst/>
            <a:cxnLst/>
            <a:rect r="r" b="b" t="t" l="l"/>
            <a:pathLst>
              <a:path h="5065321" w="5430656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81122" y="-1028700"/>
            <a:ext cx="3852949" cy="4114800"/>
          </a:xfrm>
          <a:custGeom>
            <a:avLst/>
            <a:gdLst/>
            <a:ahLst/>
            <a:cxnLst/>
            <a:rect r="r" b="b" t="t" l="l"/>
            <a:pathLst>
              <a:path h="4114800" w="3852949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417954"/>
            <a:ext cx="9263525" cy="1668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579"/>
              </a:lnSpc>
            </a:pPr>
            <a:r>
              <a:rPr lang="en-US" sz="96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AGENDA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199046" y="3096713"/>
            <a:ext cx="8293072" cy="6161587"/>
            <a:chOff x="0" y="0"/>
            <a:chExt cx="2021583" cy="15019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21583" cy="1501996"/>
            </a:xfrm>
            <a:custGeom>
              <a:avLst/>
              <a:gdLst/>
              <a:ahLst/>
              <a:cxnLst/>
              <a:rect r="r" b="b" t="t" l="l"/>
              <a:pathLst>
                <a:path h="1501996" w="2021583">
                  <a:moveTo>
                    <a:pt x="1818383" y="0"/>
                  </a:moveTo>
                  <a:cubicBezTo>
                    <a:pt x="1930607" y="0"/>
                    <a:pt x="2021583" y="336233"/>
                    <a:pt x="2021583" y="750998"/>
                  </a:cubicBezTo>
                  <a:cubicBezTo>
                    <a:pt x="2021583" y="1165763"/>
                    <a:pt x="1930607" y="1501996"/>
                    <a:pt x="1818383" y="1501996"/>
                  </a:cubicBezTo>
                  <a:lnTo>
                    <a:pt x="203200" y="1501996"/>
                  </a:lnTo>
                  <a:cubicBezTo>
                    <a:pt x="90976" y="1501996"/>
                    <a:pt x="0" y="1165763"/>
                    <a:pt x="0" y="750998"/>
                  </a:cubicBezTo>
                  <a:cubicBezTo>
                    <a:pt x="0" y="33623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21583" cy="15400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169948" y="3350169"/>
            <a:ext cx="6062557" cy="556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Problem Statement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Project Overview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End Users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Tools and Technologies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Portfolio design and Layout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Features and Functionality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Results and Screenshots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Conclusion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3729506">
            <a:off x="14735975" y="6725639"/>
            <a:ext cx="5430656" cy="5065321"/>
          </a:xfrm>
          <a:custGeom>
            <a:avLst/>
            <a:gdLst/>
            <a:ahLst/>
            <a:cxnLst/>
            <a:rect r="r" b="b" t="t" l="l"/>
            <a:pathLst>
              <a:path h="5065321" w="5430656">
                <a:moveTo>
                  <a:pt x="0" y="0"/>
                </a:moveTo>
                <a:lnTo>
                  <a:pt x="5430657" y="0"/>
                </a:lnTo>
                <a:lnTo>
                  <a:pt x="5430657" y="5065322"/>
                </a:lnTo>
                <a:lnTo>
                  <a:pt x="0" y="5065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97775" y="-1336337"/>
            <a:ext cx="3852949" cy="4114800"/>
          </a:xfrm>
          <a:custGeom>
            <a:avLst/>
            <a:gdLst/>
            <a:ahLst/>
            <a:cxnLst/>
            <a:rect r="r" b="b" t="t" l="l"/>
            <a:pathLst>
              <a:path h="4114800" w="3852949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17988" y="4033910"/>
            <a:ext cx="14527056" cy="4093574"/>
            <a:chOff x="0" y="0"/>
            <a:chExt cx="3541227" cy="99788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541227" cy="997881"/>
            </a:xfrm>
            <a:custGeom>
              <a:avLst/>
              <a:gdLst/>
              <a:ahLst/>
              <a:cxnLst/>
              <a:rect r="r" b="b" t="t" l="l"/>
              <a:pathLst>
                <a:path h="997881" w="3541227">
                  <a:moveTo>
                    <a:pt x="3338027" y="0"/>
                  </a:moveTo>
                  <a:cubicBezTo>
                    <a:pt x="3450251" y="0"/>
                    <a:pt x="3541227" y="223383"/>
                    <a:pt x="3541227" y="498941"/>
                  </a:cubicBezTo>
                  <a:cubicBezTo>
                    <a:pt x="3541227" y="774498"/>
                    <a:pt x="3450251" y="997881"/>
                    <a:pt x="3338027" y="997881"/>
                  </a:cubicBezTo>
                  <a:lnTo>
                    <a:pt x="203200" y="997881"/>
                  </a:lnTo>
                  <a:cubicBezTo>
                    <a:pt x="90976" y="997881"/>
                    <a:pt x="0" y="774498"/>
                    <a:pt x="0" y="498941"/>
                  </a:cubicBezTo>
                  <a:cubicBezTo>
                    <a:pt x="0" y="22338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541227" cy="10359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738445" y="5241008"/>
            <a:ext cx="433460" cy="43346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2964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437268" y="1897718"/>
            <a:ext cx="9263525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PROBLEM 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39238" y="1874224"/>
            <a:ext cx="750580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STATEMENT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594883" y="5076825"/>
            <a:ext cx="12270687" cy="1862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75"/>
              </a:lnSpc>
            </a:pPr>
            <a:r>
              <a:rPr lang="en-US" sz="355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The traditional resume often fails to fully capture a student's </a:t>
            </a:r>
          </a:p>
          <a:p>
            <a:pPr algn="l">
              <a:lnSpc>
                <a:spcPts val="4975"/>
              </a:lnSpc>
            </a:pPr>
            <a:r>
              <a:rPr lang="en-US" sz="355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skill  and project work, making it difficult for them</a:t>
            </a:r>
          </a:p>
          <a:p>
            <a:pPr algn="l">
              <a:lnSpc>
                <a:spcPts val="4975"/>
              </a:lnSpc>
            </a:pPr>
            <a:r>
              <a:rPr lang="en-US" sz="355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to stand out to employers and academic institutions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1554809">
            <a:off x="-1065404" y="6851776"/>
            <a:ext cx="5430656" cy="5065321"/>
          </a:xfrm>
          <a:custGeom>
            <a:avLst/>
            <a:gdLst/>
            <a:ahLst/>
            <a:cxnLst/>
            <a:rect r="r" b="b" t="t" l="l"/>
            <a:pathLst>
              <a:path h="5065321" w="5430656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81122" y="-1028700"/>
            <a:ext cx="3852949" cy="4114800"/>
          </a:xfrm>
          <a:custGeom>
            <a:avLst/>
            <a:gdLst/>
            <a:ahLst/>
            <a:cxnLst/>
            <a:rect r="r" b="b" t="t" l="l"/>
            <a:pathLst>
              <a:path h="4114800" w="3852949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82164" y="3517744"/>
            <a:ext cx="13351541" cy="3871591"/>
            <a:chOff x="0" y="0"/>
            <a:chExt cx="3516455" cy="101967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516455" cy="1019678"/>
            </a:xfrm>
            <a:custGeom>
              <a:avLst/>
              <a:gdLst/>
              <a:ahLst/>
              <a:cxnLst/>
              <a:rect r="r" b="b" t="t" l="l"/>
              <a:pathLst>
                <a:path h="1019678" w="3516455">
                  <a:moveTo>
                    <a:pt x="3313255" y="0"/>
                  </a:moveTo>
                  <a:cubicBezTo>
                    <a:pt x="3425480" y="0"/>
                    <a:pt x="3516455" y="228263"/>
                    <a:pt x="3516455" y="509839"/>
                  </a:cubicBezTo>
                  <a:cubicBezTo>
                    <a:pt x="3516455" y="791416"/>
                    <a:pt x="3425480" y="1019678"/>
                    <a:pt x="3313255" y="1019678"/>
                  </a:cubicBezTo>
                  <a:lnTo>
                    <a:pt x="203200" y="1019678"/>
                  </a:lnTo>
                  <a:cubicBezTo>
                    <a:pt x="90976" y="1019678"/>
                    <a:pt x="0" y="791416"/>
                    <a:pt x="0" y="509839"/>
                  </a:cubicBezTo>
                  <a:cubicBezTo>
                    <a:pt x="0" y="22826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516455" cy="10577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663860" y="3901485"/>
            <a:ext cx="10960281" cy="3175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To create an interactive digital portfolio website that allows a student to professionally showcase their academic projects, technical skills, and personal achievements in a visually appealing and organized manner.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2894770" y="3977685"/>
            <a:ext cx="415636" cy="415636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2964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1543050"/>
            <a:ext cx="9263525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PROJECT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611689" y="1543050"/>
            <a:ext cx="6469433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OVERVIEW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598910"/>
            <a:chOff x="0" y="0"/>
            <a:chExt cx="4274726" cy="22647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264734"/>
            </a:xfrm>
            <a:custGeom>
              <a:avLst/>
              <a:gdLst/>
              <a:ahLst/>
              <a:cxnLst/>
              <a:rect r="r" b="b" t="t" l="l"/>
              <a:pathLst>
                <a:path h="2264734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240407"/>
                  </a:lnTo>
                  <a:cubicBezTo>
                    <a:pt x="4274726" y="2246859"/>
                    <a:pt x="4272163" y="2253046"/>
                    <a:pt x="4267601" y="2257609"/>
                  </a:cubicBezTo>
                  <a:cubicBezTo>
                    <a:pt x="4263039" y="2262171"/>
                    <a:pt x="4256851" y="2264734"/>
                    <a:pt x="4250399" y="2264734"/>
                  </a:cubicBezTo>
                  <a:lnTo>
                    <a:pt x="24327" y="2264734"/>
                  </a:lnTo>
                  <a:cubicBezTo>
                    <a:pt x="10891" y="2264734"/>
                    <a:pt x="0" y="2253842"/>
                    <a:pt x="0" y="2240407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3028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3729506">
            <a:off x="14735975" y="6725639"/>
            <a:ext cx="5430656" cy="5065321"/>
          </a:xfrm>
          <a:custGeom>
            <a:avLst/>
            <a:gdLst/>
            <a:ahLst/>
            <a:cxnLst/>
            <a:rect r="r" b="b" t="t" l="l"/>
            <a:pathLst>
              <a:path h="5065321" w="5430656">
                <a:moveTo>
                  <a:pt x="0" y="0"/>
                </a:moveTo>
                <a:lnTo>
                  <a:pt x="5430657" y="0"/>
                </a:lnTo>
                <a:lnTo>
                  <a:pt x="5430657" y="5065322"/>
                </a:lnTo>
                <a:lnTo>
                  <a:pt x="0" y="5065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897775" y="-1336337"/>
            <a:ext cx="3852949" cy="4114800"/>
          </a:xfrm>
          <a:custGeom>
            <a:avLst/>
            <a:gdLst/>
            <a:ahLst/>
            <a:cxnLst/>
            <a:rect r="r" b="b" t="t" l="l"/>
            <a:pathLst>
              <a:path h="4114800" w="3852949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016072" y="3258554"/>
            <a:ext cx="14126674" cy="5440812"/>
            <a:chOff x="0" y="0"/>
            <a:chExt cx="3720605" cy="143297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720605" cy="1432971"/>
            </a:xfrm>
            <a:custGeom>
              <a:avLst/>
              <a:gdLst/>
              <a:ahLst/>
              <a:cxnLst/>
              <a:rect r="r" b="b" t="t" l="l"/>
              <a:pathLst>
                <a:path h="1432971" w="3720605">
                  <a:moveTo>
                    <a:pt x="3517405" y="0"/>
                  </a:moveTo>
                  <a:cubicBezTo>
                    <a:pt x="3629630" y="0"/>
                    <a:pt x="3720605" y="320782"/>
                    <a:pt x="3720605" y="716486"/>
                  </a:cubicBezTo>
                  <a:cubicBezTo>
                    <a:pt x="3720605" y="1112190"/>
                    <a:pt x="3629630" y="1432971"/>
                    <a:pt x="3517405" y="1432971"/>
                  </a:cubicBezTo>
                  <a:lnTo>
                    <a:pt x="203200" y="1432971"/>
                  </a:lnTo>
                  <a:cubicBezTo>
                    <a:pt x="90976" y="1432971"/>
                    <a:pt x="0" y="1112190"/>
                    <a:pt x="0" y="716486"/>
                  </a:cubicBezTo>
                  <a:cubicBezTo>
                    <a:pt x="0" y="32078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720605" cy="14710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604517" y="3568700"/>
            <a:ext cx="14160269" cy="568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 Students :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The creators of the portfolio, who want a professional platform to present their work.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 Recruiters/Hiring Managers :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Professionals who need to quickly assess a candidate's abilities and project experience.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 Academic Institutions : 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Admissions officers evaluating applicants for graduate programs.</a:t>
            </a:r>
          </a:p>
          <a:p>
            <a:pPr algn="l">
              <a:lnSpc>
                <a:spcPts val="3499"/>
              </a:lnSpc>
            </a:pP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955175" y="1502061"/>
            <a:ext cx="13458954" cy="1323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8"/>
              </a:lnSpc>
            </a:pPr>
            <a:r>
              <a:rPr lang="en-US" sz="772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WHO ARE THE END USERS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1554809">
            <a:off x="-1686628" y="7350323"/>
            <a:ext cx="5430656" cy="5065321"/>
          </a:xfrm>
          <a:custGeom>
            <a:avLst/>
            <a:gdLst/>
            <a:ahLst/>
            <a:cxnLst/>
            <a:rect r="r" b="b" t="t" l="l"/>
            <a:pathLst>
              <a:path h="5065321" w="5430656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332825" y="-1028700"/>
            <a:ext cx="3852949" cy="4114800"/>
          </a:xfrm>
          <a:custGeom>
            <a:avLst/>
            <a:gdLst/>
            <a:ahLst/>
            <a:cxnLst/>
            <a:rect r="r" b="b" t="t" l="l"/>
            <a:pathLst>
              <a:path h="4114800" w="3852949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234142"/>
            <a:ext cx="14988152" cy="1427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20"/>
              </a:lnSpc>
            </a:pPr>
            <a:r>
              <a:rPr lang="en-US" sz="83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TOOLS AND TECHNIQUES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748452" y="3086100"/>
            <a:ext cx="14883370" cy="5532912"/>
            <a:chOff x="0" y="0"/>
            <a:chExt cx="3919900" cy="145722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919900" cy="1457228"/>
            </a:xfrm>
            <a:custGeom>
              <a:avLst/>
              <a:gdLst/>
              <a:ahLst/>
              <a:cxnLst/>
              <a:rect r="r" b="b" t="t" l="l"/>
              <a:pathLst>
                <a:path h="1457228" w="3919900">
                  <a:moveTo>
                    <a:pt x="3716700" y="0"/>
                  </a:moveTo>
                  <a:cubicBezTo>
                    <a:pt x="3828924" y="0"/>
                    <a:pt x="3919900" y="326212"/>
                    <a:pt x="3919900" y="728614"/>
                  </a:cubicBezTo>
                  <a:cubicBezTo>
                    <a:pt x="3919900" y="1131016"/>
                    <a:pt x="3828924" y="1457228"/>
                    <a:pt x="3716700" y="1457228"/>
                  </a:cubicBezTo>
                  <a:lnTo>
                    <a:pt x="203200" y="1457228"/>
                  </a:lnTo>
                  <a:cubicBezTo>
                    <a:pt x="90976" y="1457228"/>
                    <a:pt x="0" y="1131016"/>
                    <a:pt x="0" y="728614"/>
                  </a:cubicBezTo>
                  <a:cubicBezTo>
                    <a:pt x="0" y="32621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919900" cy="14953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516938" y="3297805"/>
            <a:ext cx="13499914" cy="4990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HTML: </a:t>
            </a: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The foundational language for structuring the portfolio's content, including headings, paragraphs, and sections.</a:t>
            </a:r>
          </a:p>
          <a:p>
            <a:pPr algn="l">
              <a:lnSpc>
                <a:spcPts val="2668"/>
              </a:lnSpc>
            </a:pP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</a:t>
            </a: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CSS: </a:t>
            </a: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</a:t>
            </a: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Used for styling the website to control its layout, colors, fonts, and responsiveness.</a:t>
            </a:r>
          </a:p>
          <a:p>
            <a:pPr algn="l">
              <a:lnSpc>
                <a:spcPts val="2668"/>
              </a:lnSpc>
            </a:pP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J</a:t>
            </a: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avaScript:</a:t>
            </a: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</a:t>
            </a: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Adds interactivity, such as smooth scrolling for navigation, dynamic content loading, and form validation.</a:t>
            </a:r>
          </a:p>
          <a:p>
            <a:pPr algn="l">
              <a:lnSpc>
                <a:spcPts val="2668"/>
              </a:lnSpc>
            </a:pP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</a:t>
            </a: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Git &amp; GitHub: </a:t>
            </a: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F</a:t>
            </a: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or version control, allowing the student to manage project code and collaborate effectively.</a:t>
            </a:r>
          </a:p>
          <a:p>
            <a:pPr algn="l">
              <a:lnSpc>
                <a:spcPts val="2668"/>
              </a:lnSpc>
            </a:pP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</a:t>
            </a: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Deployment: </a:t>
            </a: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T</a:t>
            </a: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he portfolio can be hosted for free using services like GitHub Pages or Netlify, making it accessible to anyone</a:t>
            </a: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with an internet connection.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3729506">
            <a:off x="14426242" y="7224185"/>
            <a:ext cx="5430656" cy="5065321"/>
          </a:xfrm>
          <a:custGeom>
            <a:avLst/>
            <a:gdLst/>
            <a:ahLst/>
            <a:cxnLst/>
            <a:rect r="r" b="b" t="t" l="l"/>
            <a:pathLst>
              <a:path h="5065321" w="5430656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098654" y="-2057400"/>
            <a:ext cx="3852949" cy="4114800"/>
          </a:xfrm>
          <a:custGeom>
            <a:avLst/>
            <a:gdLst/>
            <a:ahLst/>
            <a:cxnLst/>
            <a:rect r="r" b="b" t="t" l="l"/>
            <a:pathLst>
              <a:path h="4114800" w="3852949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50363" y="1914525"/>
            <a:ext cx="14387275" cy="1146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PORTFOLIO DESIGN AND LAYOUT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950363" y="3625072"/>
            <a:ext cx="14387275" cy="4874132"/>
            <a:chOff x="0" y="0"/>
            <a:chExt cx="3789241" cy="12837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789241" cy="1283722"/>
            </a:xfrm>
            <a:custGeom>
              <a:avLst/>
              <a:gdLst/>
              <a:ahLst/>
              <a:cxnLst/>
              <a:rect r="r" b="b" t="t" l="l"/>
              <a:pathLst>
                <a:path h="1283722" w="3789241">
                  <a:moveTo>
                    <a:pt x="3586041" y="0"/>
                  </a:moveTo>
                  <a:cubicBezTo>
                    <a:pt x="3698265" y="0"/>
                    <a:pt x="3789241" y="287371"/>
                    <a:pt x="3789241" y="641861"/>
                  </a:cubicBezTo>
                  <a:cubicBezTo>
                    <a:pt x="3789241" y="996351"/>
                    <a:pt x="3698265" y="1283722"/>
                    <a:pt x="3586041" y="1283722"/>
                  </a:cubicBezTo>
                  <a:lnTo>
                    <a:pt x="203200" y="1283722"/>
                  </a:lnTo>
                  <a:cubicBezTo>
                    <a:pt x="90976" y="1283722"/>
                    <a:pt x="0" y="996351"/>
                    <a:pt x="0" y="641861"/>
                  </a:cubicBezTo>
                  <a:cubicBezTo>
                    <a:pt x="0" y="28737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789241" cy="1321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754295" y="4630213"/>
            <a:ext cx="14387275" cy="281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    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    ◇     Simple Color Scheme: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     The portfolio uses a limited color palette for a professional  and  clean look.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     ◇     Visual Hierarchy: 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     Different font sizes and weights are used to guide the user's eye and  emphasize  key  information.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52600" y="3893185"/>
            <a:ext cx="3504565" cy="1045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7F2964"/>
                </a:solidFill>
                <a:latin typeface="Reggae One"/>
                <a:ea typeface="Reggae One"/>
                <a:cs typeface="Reggae One"/>
                <a:sym typeface="Reggae One"/>
              </a:rPr>
              <a:t>DESIGN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E7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1554809">
            <a:off x="-1182226" y="7220809"/>
            <a:ext cx="5430656" cy="5065321"/>
          </a:xfrm>
          <a:custGeom>
            <a:avLst/>
            <a:gdLst/>
            <a:ahLst/>
            <a:cxnLst/>
            <a:rect r="r" b="b" t="t" l="l"/>
            <a:pathLst>
              <a:path h="5065321" w="5430656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435051" y="-1508791"/>
            <a:ext cx="3852949" cy="4114800"/>
          </a:xfrm>
          <a:custGeom>
            <a:avLst/>
            <a:gdLst/>
            <a:ahLst/>
            <a:cxnLst/>
            <a:rect r="r" b="b" t="t" l="l"/>
            <a:pathLst>
              <a:path h="4114800" w="3852949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239094" y="1954785"/>
            <a:ext cx="13959018" cy="6574523"/>
            <a:chOff x="0" y="0"/>
            <a:chExt cx="3315599" cy="156160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15599" cy="1561606"/>
            </a:xfrm>
            <a:custGeom>
              <a:avLst/>
              <a:gdLst/>
              <a:ahLst/>
              <a:cxnLst/>
              <a:rect r="r" b="b" t="t" l="l"/>
              <a:pathLst>
                <a:path h="1561606" w="3315599">
                  <a:moveTo>
                    <a:pt x="3112399" y="0"/>
                  </a:moveTo>
                  <a:cubicBezTo>
                    <a:pt x="3224623" y="0"/>
                    <a:pt x="3315599" y="349577"/>
                    <a:pt x="3315599" y="780803"/>
                  </a:cubicBezTo>
                  <a:cubicBezTo>
                    <a:pt x="3315599" y="1212028"/>
                    <a:pt x="3224623" y="1561606"/>
                    <a:pt x="3112399" y="1561606"/>
                  </a:cubicBezTo>
                  <a:lnTo>
                    <a:pt x="203200" y="1561606"/>
                  </a:lnTo>
                  <a:cubicBezTo>
                    <a:pt x="90976" y="1561606"/>
                    <a:pt x="0" y="1212028"/>
                    <a:pt x="0" y="780803"/>
                  </a:cubicBezTo>
                  <a:cubicBezTo>
                    <a:pt x="0" y="34957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3315599" cy="15997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3317559" y="2021491"/>
            <a:ext cx="3529330" cy="1045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7F2964"/>
                </a:solidFill>
                <a:latin typeface="Reggae One"/>
                <a:ea typeface="Reggae One"/>
                <a:cs typeface="Reggae One"/>
                <a:sym typeface="Reggae One"/>
              </a:rPr>
              <a:t>LAYOUT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317559" y="3479769"/>
            <a:ext cx="12255773" cy="457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​◇  Clean, Minimalist, and Responsive: 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The overall layout is uncluttered and adapts well to different screen sizes.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​◇  Header: 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The top of the page includes the student's name, a brief tagline, and a navigation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bar.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​◇  Dedicated Sections: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The content is organized into separate sections, each with its own clear heading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like "About" or "Projects."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DAGxPXvivYE</dc:identifier>
  <dcterms:modified xsi:type="dcterms:W3CDTF">2011-08-01T06:04:30Z</dcterms:modified>
  <cp:revision>1</cp:revision>
  <dc:title>Pink Maroon Minimalist Aesthetic Simple Presentation</dc:title>
</cp:coreProperties>
</file>