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Reggae One" pitchFamily="2" charset="-128"/>
      <p:regular r:id="rId17"/>
    </p:embeddedFont>
    <p:embeddedFont>
      <p:font typeface="Alice" pitchFamily="2" charset="0"/>
      <p:regular r:id="rId18"/>
    </p:embeddedFont>
    <p:embeddedFont>
      <p:font typeface="Alice Bold" pitchFamily="2" charset="0"/>
      <p:regular r:id="rId19"/>
    </p:embeddedFont>
    <p:embeddedFont>
      <p:font typeface="Plateau" pitchFamily="2" charset="0"/>
      <p:regular r:id="rId20"/>
    </p:embeddedFont>
    <p:embeddedFont>
      <p:font typeface="Rubik Gemstones" pitchFamily="2" charset="-79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2.fntdata" /><Relationship Id="rId3" Type="http://schemas.openxmlformats.org/officeDocument/2006/relationships/slide" Target="slides/slide2.xml" /><Relationship Id="rId21" Type="http://schemas.openxmlformats.org/officeDocument/2006/relationships/font" Target="fonts/font5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1.fntdata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4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font" Target="fonts/font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7" Type="http://schemas.openxmlformats.org/officeDocument/2006/relationships/image" Target="../media/image6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jpeg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7" Type="http://schemas.openxmlformats.org/officeDocument/2006/relationships/image" Target="../media/image8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jpeg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06544"/>
            <a:ext cx="18288000" cy="10080456"/>
            <a:chOff x="0" y="0"/>
            <a:chExt cx="4816593" cy="26549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654935"/>
            </a:xfrm>
            <a:custGeom>
              <a:avLst/>
              <a:gdLst/>
              <a:ahLst/>
              <a:cxnLst/>
              <a:rect l="l" t="t" r="r" b="b"/>
              <a:pathLst>
                <a:path w="4816592" h="2654935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633345"/>
                  </a:lnTo>
                  <a:cubicBezTo>
                    <a:pt x="4816592" y="2645269"/>
                    <a:pt x="4806926" y="2654935"/>
                    <a:pt x="4795002" y="2654935"/>
                  </a:cubicBezTo>
                  <a:lnTo>
                    <a:pt x="21590" y="2654935"/>
                  </a:lnTo>
                  <a:cubicBezTo>
                    <a:pt x="15864" y="2654935"/>
                    <a:pt x="10372" y="2652660"/>
                    <a:pt x="6324" y="2648611"/>
                  </a:cubicBezTo>
                  <a:cubicBezTo>
                    <a:pt x="2275" y="2644562"/>
                    <a:pt x="0" y="2639071"/>
                    <a:pt x="0" y="2633345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8E7E7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693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686628" y="77543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361525" y="-1694656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81386" y="388853"/>
            <a:ext cx="11810215" cy="1540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3"/>
              </a:lnSpc>
            </a:pPr>
            <a:r>
              <a:rPr lang="en-US" sz="8159" spc="432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DIGITAL PORTFOLIO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366942" y="1900003"/>
            <a:ext cx="15900506" cy="6808463"/>
            <a:chOff x="0" y="0"/>
            <a:chExt cx="3927315" cy="16816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27315" cy="1681643"/>
            </a:xfrm>
            <a:custGeom>
              <a:avLst/>
              <a:gdLst/>
              <a:ahLst/>
              <a:cxnLst/>
              <a:rect l="l" t="t" r="r" b="b"/>
              <a:pathLst>
                <a:path w="3927315" h="1681643">
                  <a:moveTo>
                    <a:pt x="3724115" y="0"/>
                  </a:moveTo>
                  <a:cubicBezTo>
                    <a:pt x="3836339" y="0"/>
                    <a:pt x="3927315" y="376449"/>
                    <a:pt x="3927315" y="840822"/>
                  </a:cubicBezTo>
                  <a:cubicBezTo>
                    <a:pt x="3927315" y="1305194"/>
                    <a:pt x="3836339" y="1681643"/>
                    <a:pt x="3724115" y="1681643"/>
                  </a:cubicBezTo>
                  <a:lnTo>
                    <a:pt x="203200" y="1681643"/>
                  </a:lnTo>
                  <a:cubicBezTo>
                    <a:pt x="90976" y="1681643"/>
                    <a:pt x="0" y="1305194"/>
                    <a:pt x="0" y="840822"/>
                  </a:cubicBezTo>
                  <a:cubicBezTo>
                    <a:pt x="0" y="3764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27315" cy="1719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081029" y="2421731"/>
            <a:ext cx="4283952" cy="66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STUDENT NAME 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81082" y="3425825"/>
            <a:ext cx="358563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REGISTER NO 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81386" y="4464050"/>
            <a:ext cx="1619885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NMID 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81028" y="5452629"/>
            <a:ext cx="3904135" cy="66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DEPARTMENT 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81028" y="6746150"/>
            <a:ext cx="2888135" cy="66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COLLEGE  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816942" y="5377294"/>
            <a:ext cx="138430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BCA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16942" y="2305844"/>
            <a:ext cx="6683375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A.NAFILA FARVEEN.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168213" y="4323832"/>
            <a:ext cx="8938401" cy="842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asanm41341324213009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214864" y="6654076"/>
            <a:ext cx="1154779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DEEN COLLEGE OF ARTS AND SCIENCE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380867" y="7590071"/>
            <a:ext cx="3936328" cy="758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NIDUR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585894" y="7519297"/>
            <a:ext cx="5693524" cy="758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-  KADUVANGUDI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816941" y="3387726"/>
            <a:ext cx="7222332" cy="842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24134130500122009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8609"/>
            <a:ext cx="16230600" cy="9374419"/>
            <a:chOff x="0" y="0"/>
            <a:chExt cx="4274726" cy="2468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468983"/>
            </a:xfrm>
            <a:custGeom>
              <a:avLst/>
              <a:gdLst/>
              <a:ahLst/>
              <a:cxnLst/>
              <a:rect l="l" t="t" r="r" b="b"/>
              <a:pathLst>
                <a:path w="4274726" h="2468983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44656"/>
                  </a:lnTo>
                  <a:cubicBezTo>
                    <a:pt x="4274726" y="2458091"/>
                    <a:pt x="4263834" y="2468983"/>
                    <a:pt x="4250399" y="2468983"/>
                  </a:cubicBezTo>
                  <a:lnTo>
                    <a:pt x="24327" y="2468983"/>
                  </a:lnTo>
                  <a:cubicBezTo>
                    <a:pt x="10891" y="2468983"/>
                    <a:pt x="0" y="2458091"/>
                    <a:pt x="0" y="244465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507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10189914" y="4937918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7"/>
                </a:lnTo>
                <a:lnTo>
                  <a:pt x="0" y="12166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148232" y="-6553481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92943" y="895350"/>
            <a:ext cx="1685132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FEATURES AND FUNCTIONALITY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239094" y="2089150"/>
            <a:ext cx="14235856" cy="7169150"/>
            <a:chOff x="0" y="0"/>
            <a:chExt cx="3381355" cy="170284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81355" cy="1702844"/>
            </a:xfrm>
            <a:custGeom>
              <a:avLst/>
              <a:gdLst/>
              <a:ahLst/>
              <a:cxnLst/>
              <a:rect l="l" t="t" r="r" b="b"/>
              <a:pathLst>
                <a:path w="3381355" h="1702844">
                  <a:moveTo>
                    <a:pt x="3178155" y="0"/>
                  </a:moveTo>
                  <a:cubicBezTo>
                    <a:pt x="3290379" y="0"/>
                    <a:pt x="3381355" y="381195"/>
                    <a:pt x="3381355" y="851422"/>
                  </a:cubicBezTo>
                  <a:cubicBezTo>
                    <a:pt x="3381355" y="1321649"/>
                    <a:pt x="3290379" y="1702844"/>
                    <a:pt x="3178155" y="1702844"/>
                  </a:cubicBezTo>
                  <a:lnTo>
                    <a:pt x="203200" y="1702844"/>
                  </a:lnTo>
                  <a:cubicBezTo>
                    <a:pt x="90976" y="1702844"/>
                    <a:pt x="0" y="1321649"/>
                    <a:pt x="0" y="851422"/>
                  </a:cubicBezTo>
                  <a:cubicBezTo>
                    <a:pt x="0" y="3811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381355" cy="17409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44139" y="2421242"/>
            <a:ext cx="393308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FEATURES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57886" y="3689337"/>
            <a:ext cx="12128452" cy="7411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◇  ​Project Showcase: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 section for students to display their work, including a title, description, and  links to the 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project and its code.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Skill Highlight: 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 simple, updatable list of technical skills.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Professional Contact Information: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A section with contact details and links to professional profiles like LinkedIn.  and GitHub.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56291"/>
            <a:ext cx="16230600" cy="9374419"/>
            <a:chOff x="0" y="0"/>
            <a:chExt cx="4274726" cy="2468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468983"/>
            </a:xfrm>
            <a:custGeom>
              <a:avLst/>
              <a:gdLst/>
              <a:ahLst/>
              <a:cxnLst/>
              <a:rect l="l" t="t" r="r" b="b"/>
              <a:pathLst>
                <a:path w="4274726" h="2468983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44656"/>
                  </a:lnTo>
                  <a:cubicBezTo>
                    <a:pt x="4274726" y="2458091"/>
                    <a:pt x="4263834" y="2468983"/>
                    <a:pt x="4250399" y="2468983"/>
                  </a:cubicBezTo>
                  <a:lnTo>
                    <a:pt x="24327" y="2468983"/>
                  </a:lnTo>
                  <a:cubicBezTo>
                    <a:pt x="10891" y="2468983"/>
                    <a:pt x="0" y="2458091"/>
                    <a:pt x="0" y="244465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507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10051513" y="4203631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239094" y="2096607"/>
            <a:ext cx="14235856" cy="6460018"/>
            <a:chOff x="0" y="0"/>
            <a:chExt cx="3381355" cy="153440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381355" cy="1534408"/>
            </a:xfrm>
            <a:custGeom>
              <a:avLst/>
              <a:gdLst/>
              <a:ahLst/>
              <a:cxnLst/>
              <a:rect l="l" t="t" r="r" b="b"/>
              <a:pathLst>
                <a:path w="3381355" h="1534408">
                  <a:moveTo>
                    <a:pt x="3178155" y="0"/>
                  </a:moveTo>
                  <a:cubicBezTo>
                    <a:pt x="3290379" y="0"/>
                    <a:pt x="3381355" y="343489"/>
                    <a:pt x="3381355" y="767204"/>
                  </a:cubicBezTo>
                  <a:cubicBezTo>
                    <a:pt x="3381355" y="1190919"/>
                    <a:pt x="3290379" y="1534408"/>
                    <a:pt x="3178155" y="1534408"/>
                  </a:cubicBezTo>
                  <a:lnTo>
                    <a:pt x="203200" y="1534408"/>
                  </a:lnTo>
                  <a:cubicBezTo>
                    <a:pt x="90976" y="1534408"/>
                    <a:pt x="0" y="1190919"/>
                    <a:pt x="0" y="767204"/>
                  </a:cubicBezTo>
                  <a:cubicBezTo>
                    <a:pt x="0" y="34348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381355" cy="1572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407865" y="2510220"/>
            <a:ext cx="594915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FUNCTIONALITY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59263" y="4231270"/>
            <a:ext cx="13715687" cy="37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◇  ​Interactive Navigation: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The navigation provides a smooth scrolling animation when links are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clicked ,  instead of an abrupt jump.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Responsiveness: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 The layout adjusts to different screen sizes, ensuring a good user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 experience on both desktop and mobile devices.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0129" y="0"/>
            <a:ext cx="17029171" cy="10287000"/>
            <a:chOff x="0" y="0"/>
            <a:chExt cx="448504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85049" cy="2709333"/>
            </a:xfrm>
            <a:custGeom>
              <a:avLst/>
              <a:gdLst/>
              <a:ahLst/>
              <a:cxnLst/>
              <a:rect l="l" t="t" r="r" b="b"/>
              <a:pathLst>
                <a:path w="4485049" h="2709333">
                  <a:moveTo>
                    <a:pt x="23186" y="0"/>
                  </a:moveTo>
                  <a:lnTo>
                    <a:pt x="4461863" y="0"/>
                  </a:lnTo>
                  <a:cubicBezTo>
                    <a:pt x="4468013" y="0"/>
                    <a:pt x="4473910" y="2443"/>
                    <a:pt x="4478258" y="6791"/>
                  </a:cubicBezTo>
                  <a:cubicBezTo>
                    <a:pt x="4482606" y="11139"/>
                    <a:pt x="4485049" y="17037"/>
                    <a:pt x="4485049" y="23186"/>
                  </a:cubicBezTo>
                  <a:lnTo>
                    <a:pt x="4485049" y="2686147"/>
                  </a:lnTo>
                  <a:cubicBezTo>
                    <a:pt x="4485049" y="2692297"/>
                    <a:pt x="4482606" y="2698194"/>
                    <a:pt x="4478258" y="2702542"/>
                  </a:cubicBezTo>
                  <a:cubicBezTo>
                    <a:pt x="4473910" y="2706890"/>
                    <a:pt x="4468013" y="2709333"/>
                    <a:pt x="4461863" y="2709333"/>
                  </a:cubicBezTo>
                  <a:lnTo>
                    <a:pt x="23186" y="2709333"/>
                  </a:lnTo>
                  <a:cubicBezTo>
                    <a:pt x="10381" y="2709333"/>
                    <a:pt x="0" y="2698953"/>
                    <a:pt x="0" y="2686147"/>
                  </a:cubicBezTo>
                  <a:lnTo>
                    <a:pt x="0" y="23186"/>
                  </a:lnTo>
                  <a:cubicBezTo>
                    <a:pt x="0" y="17037"/>
                    <a:pt x="2443" y="11139"/>
                    <a:pt x="6791" y="6791"/>
                  </a:cubicBezTo>
                  <a:cubicBezTo>
                    <a:pt x="11139" y="2443"/>
                    <a:pt x="17037" y="0"/>
                    <a:pt x="23186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85049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10279720" y="3546378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437729" y="1913035"/>
            <a:ext cx="4174521" cy="7716712"/>
          </a:xfrm>
          <a:custGeom>
            <a:avLst/>
            <a:gdLst/>
            <a:ahLst/>
            <a:cxnLst/>
            <a:rect l="l" t="t" r="r" b="b"/>
            <a:pathLst>
              <a:path w="4174521" h="7716712">
                <a:moveTo>
                  <a:pt x="0" y="0"/>
                </a:moveTo>
                <a:lnTo>
                  <a:pt x="4174520" y="0"/>
                </a:lnTo>
                <a:lnTo>
                  <a:pt x="4174520" y="7716712"/>
                </a:lnTo>
                <a:lnTo>
                  <a:pt x="0" y="77167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073" t="-7620" r="-3493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984787" y="1913035"/>
            <a:ext cx="4314696" cy="7716712"/>
          </a:xfrm>
          <a:custGeom>
            <a:avLst/>
            <a:gdLst/>
            <a:ahLst/>
            <a:cxnLst/>
            <a:rect l="l" t="t" r="r" b="b"/>
            <a:pathLst>
              <a:path w="4314696" h="7716712">
                <a:moveTo>
                  <a:pt x="0" y="0"/>
                </a:moveTo>
                <a:lnTo>
                  <a:pt x="4314696" y="0"/>
                </a:lnTo>
                <a:lnTo>
                  <a:pt x="4314696" y="7716712"/>
                </a:lnTo>
                <a:lnTo>
                  <a:pt x="0" y="7716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579" t="-1871" r="-2498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365125"/>
            <a:ext cx="1421448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RESULTS AND SCREENSHOT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90874"/>
            <a:ext cx="16230600" cy="8667426"/>
            <a:chOff x="0" y="0"/>
            <a:chExt cx="4274726" cy="22827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82779"/>
            </a:xfrm>
            <a:custGeom>
              <a:avLst/>
              <a:gdLst/>
              <a:ahLst/>
              <a:cxnLst/>
              <a:rect l="l" t="t" r="r" b="b"/>
              <a:pathLst>
                <a:path w="4274726" h="228277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58452"/>
                  </a:lnTo>
                  <a:cubicBezTo>
                    <a:pt x="4274726" y="2264904"/>
                    <a:pt x="4272163" y="2271092"/>
                    <a:pt x="4267601" y="2275654"/>
                  </a:cubicBezTo>
                  <a:cubicBezTo>
                    <a:pt x="4263039" y="2280216"/>
                    <a:pt x="4256851" y="2282779"/>
                    <a:pt x="4250399" y="2282779"/>
                  </a:cubicBezTo>
                  <a:lnTo>
                    <a:pt x="24327" y="2282779"/>
                  </a:lnTo>
                  <a:cubicBezTo>
                    <a:pt x="10891" y="2282779"/>
                    <a:pt x="0" y="2271887"/>
                    <a:pt x="0" y="225845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20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9504587" y="3174931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643213" y="2983010"/>
            <a:ext cx="4315812" cy="5614064"/>
          </a:xfrm>
          <a:custGeom>
            <a:avLst/>
            <a:gdLst/>
            <a:ahLst/>
            <a:cxnLst/>
            <a:rect l="l" t="t" r="r" b="b"/>
            <a:pathLst>
              <a:path w="4315812" h="5614064">
                <a:moveTo>
                  <a:pt x="0" y="0"/>
                </a:moveTo>
                <a:lnTo>
                  <a:pt x="4315811" y="0"/>
                </a:lnTo>
                <a:lnTo>
                  <a:pt x="4315811" y="5614064"/>
                </a:lnTo>
                <a:lnTo>
                  <a:pt x="0" y="56140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561312" y="2983010"/>
            <a:ext cx="4270497" cy="5614064"/>
          </a:xfrm>
          <a:custGeom>
            <a:avLst/>
            <a:gdLst/>
            <a:ahLst/>
            <a:cxnLst/>
            <a:rect l="l" t="t" r="r" b="b"/>
            <a:pathLst>
              <a:path w="4270497" h="5614064">
                <a:moveTo>
                  <a:pt x="0" y="0"/>
                </a:moveTo>
                <a:lnTo>
                  <a:pt x="4270497" y="0"/>
                </a:lnTo>
                <a:lnTo>
                  <a:pt x="4270497" y="5614064"/>
                </a:lnTo>
                <a:lnTo>
                  <a:pt x="0" y="56140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23" r="-102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42448" y="1309118"/>
            <a:ext cx="1421448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RESULTS AND SCREENSHOT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90874"/>
            <a:ext cx="16230600" cy="9258301"/>
            <a:chOff x="0" y="0"/>
            <a:chExt cx="4274726" cy="243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438400"/>
            </a:xfrm>
            <a:custGeom>
              <a:avLst/>
              <a:gdLst/>
              <a:ahLst/>
              <a:cxnLst/>
              <a:rect l="l" t="t" r="r" b="b"/>
              <a:pathLst>
                <a:path w="4274726" h="2438400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14073"/>
                  </a:lnTo>
                  <a:cubicBezTo>
                    <a:pt x="4274726" y="2420525"/>
                    <a:pt x="4272163" y="2426713"/>
                    <a:pt x="4267601" y="2431275"/>
                  </a:cubicBezTo>
                  <a:cubicBezTo>
                    <a:pt x="4263039" y="2435837"/>
                    <a:pt x="4256851" y="2438400"/>
                    <a:pt x="4250399" y="2438400"/>
                  </a:cubicBezTo>
                  <a:lnTo>
                    <a:pt x="24327" y="2438400"/>
                  </a:lnTo>
                  <a:cubicBezTo>
                    <a:pt x="10891" y="2438400"/>
                    <a:pt x="0" y="2427509"/>
                    <a:pt x="0" y="24140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76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9504587" y="3174931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94556" y="1193230"/>
            <a:ext cx="7155762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CONCLUSION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194556" y="2690683"/>
            <a:ext cx="11706440" cy="6215725"/>
            <a:chOff x="0" y="0"/>
            <a:chExt cx="2627366" cy="13950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27366" cy="1395043"/>
            </a:xfrm>
            <a:custGeom>
              <a:avLst/>
              <a:gdLst/>
              <a:ahLst/>
              <a:cxnLst/>
              <a:rect l="l" t="t" r="r" b="b"/>
              <a:pathLst>
                <a:path w="2627366" h="1395043">
                  <a:moveTo>
                    <a:pt x="2424166" y="0"/>
                  </a:moveTo>
                  <a:cubicBezTo>
                    <a:pt x="2536391" y="0"/>
                    <a:pt x="2627366" y="312291"/>
                    <a:pt x="2627366" y="697522"/>
                  </a:cubicBezTo>
                  <a:cubicBezTo>
                    <a:pt x="2627366" y="1082752"/>
                    <a:pt x="2536391" y="1395043"/>
                    <a:pt x="2424166" y="1395043"/>
                  </a:cubicBezTo>
                  <a:lnTo>
                    <a:pt x="203200" y="1395043"/>
                  </a:lnTo>
                  <a:cubicBezTo>
                    <a:pt x="90976" y="1395043"/>
                    <a:pt x="0" y="1082752"/>
                    <a:pt x="0" y="697522"/>
                  </a:cubicBezTo>
                  <a:cubicBezTo>
                    <a:pt x="0" y="31229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627366" cy="14331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643213" y="2963348"/>
            <a:ext cx="7863493" cy="594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Highlights of Projects: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Nafila's projects, a Student Management System and a Code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Editor,  show her practical skills in both front-end and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back-end development.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Benefits to Society: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Her projects offer real-world benefits, from improving school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administration to helping programmers work more efficiently.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Final Summary: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This portfolio effectively proves Nafila's potential as a software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developer by showcasing her foundational knowledge and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applied project skills.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90874"/>
            <a:ext cx="16230600" cy="9258301"/>
            <a:chOff x="0" y="0"/>
            <a:chExt cx="4274726" cy="243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438400"/>
            </a:xfrm>
            <a:custGeom>
              <a:avLst/>
              <a:gdLst/>
              <a:ahLst/>
              <a:cxnLst/>
              <a:rect l="l" t="t" r="r" b="b"/>
              <a:pathLst>
                <a:path w="4274726" h="2438400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14073"/>
                  </a:lnTo>
                  <a:cubicBezTo>
                    <a:pt x="4274726" y="2420525"/>
                    <a:pt x="4272163" y="2426713"/>
                    <a:pt x="4267601" y="2431275"/>
                  </a:cubicBezTo>
                  <a:cubicBezTo>
                    <a:pt x="4263039" y="2435837"/>
                    <a:pt x="4256851" y="2438400"/>
                    <a:pt x="4250399" y="2438400"/>
                  </a:cubicBezTo>
                  <a:lnTo>
                    <a:pt x="24327" y="2438400"/>
                  </a:lnTo>
                  <a:cubicBezTo>
                    <a:pt x="10891" y="2438400"/>
                    <a:pt x="0" y="2427509"/>
                    <a:pt x="0" y="24140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76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9689152" y="4560669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7"/>
                </a:lnTo>
                <a:lnTo>
                  <a:pt x="0" y="12166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375415" y="936023"/>
            <a:ext cx="9891541" cy="1854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60"/>
              </a:lnSpc>
            </a:pPr>
            <a:r>
              <a:rPr lang="en-US" sz="10757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GITHUB   LINK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182164" y="3517744"/>
            <a:ext cx="13351541" cy="3871591"/>
            <a:chOff x="0" y="0"/>
            <a:chExt cx="3516455" cy="10196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16455" cy="1019678"/>
            </a:xfrm>
            <a:custGeom>
              <a:avLst/>
              <a:gdLst/>
              <a:ahLst/>
              <a:cxnLst/>
              <a:rect l="l" t="t" r="r" b="b"/>
              <a:pathLst>
                <a:path w="3516455" h="1019678">
                  <a:moveTo>
                    <a:pt x="3313255" y="0"/>
                  </a:moveTo>
                  <a:cubicBezTo>
                    <a:pt x="3425480" y="0"/>
                    <a:pt x="3516455" y="228263"/>
                    <a:pt x="3516455" y="509839"/>
                  </a:cubicBezTo>
                  <a:cubicBezTo>
                    <a:pt x="3516455" y="791416"/>
                    <a:pt x="3425480" y="1019678"/>
                    <a:pt x="3313255" y="1019678"/>
                  </a:cubicBezTo>
                  <a:lnTo>
                    <a:pt x="203200" y="1019678"/>
                  </a:lnTo>
                  <a:cubicBezTo>
                    <a:pt x="90976" y="1019678"/>
                    <a:pt x="0" y="791416"/>
                    <a:pt x="0" y="509839"/>
                  </a:cubicBezTo>
                  <a:cubicBezTo>
                    <a:pt x="0" y="2282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516455" cy="1057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96098" y="5057775"/>
            <a:ext cx="13923672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https://github.com/nafila24DC/Nafi-TNSDC-FWD-DP.git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21063"/>
            <a:ext cx="16230600" cy="8961927"/>
            <a:chOff x="0" y="0"/>
            <a:chExt cx="4274726" cy="23603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360343"/>
            </a:xfrm>
            <a:custGeom>
              <a:avLst/>
              <a:gdLst/>
              <a:ahLst/>
              <a:cxnLst/>
              <a:rect l="l" t="t" r="r" b="b"/>
              <a:pathLst>
                <a:path w="4274726" h="2360343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336016"/>
                  </a:lnTo>
                  <a:cubicBezTo>
                    <a:pt x="4274726" y="2349452"/>
                    <a:pt x="4263834" y="2360343"/>
                    <a:pt x="4250399" y="2360343"/>
                  </a:cubicBezTo>
                  <a:lnTo>
                    <a:pt x="24327" y="2360343"/>
                  </a:lnTo>
                  <a:cubicBezTo>
                    <a:pt x="10891" y="2360343"/>
                    <a:pt x="0" y="2349452"/>
                    <a:pt x="0" y="233601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98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735975" y="67256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97775" y="-1336337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307433" y="1707275"/>
            <a:ext cx="11744261" cy="6992516"/>
            <a:chOff x="0" y="0"/>
            <a:chExt cx="2862871" cy="170454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62871" cy="1704549"/>
            </a:xfrm>
            <a:custGeom>
              <a:avLst/>
              <a:gdLst/>
              <a:ahLst/>
              <a:cxnLst/>
              <a:rect l="l" t="t" r="r" b="b"/>
              <a:pathLst>
                <a:path w="2862871" h="1704549">
                  <a:moveTo>
                    <a:pt x="2659671" y="0"/>
                  </a:moveTo>
                  <a:cubicBezTo>
                    <a:pt x="2771896" y="0"/>
                    <a:pt x="2862871" y="381576"/>
                    <a:pt x="2862871" y="852275"/>
                  </a:cubicBezTo>
                  <a:cubicBezTo>
                    <a:pt x="2862871" y="1322973"/>
                    <a:pt x="2771896" y="1704549"/>
                    <a:pt x="2659671" y="1704549"/>
                  </a:cubicBezTo>
                  <a:lnTo>
                    <a:pt x="203200" y="1704549"/>
                  </a:lnTo>
                  <a:cubicBezTo>
                    <a:pt x="90976" y="1704549"/>
                    <a:pt x="0" y="1322973"/>
                    <a:pt x="0" y="852275"/>
                  </a:cubicBezTo>
                  <a:cubicBezTo>
                    <a:pt x="0" y="3815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862871" cy="17426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08668" y="2275315"/>
            <a:ext cx="15870663" cy="166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STUDENT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46202" y="4191110"/>
            <a:ext cx="5395595" cy="166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DIGITAL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045841" y="6104385"/>
            <a:ext cx="7566131" cy="166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PORTFOLIO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857421"/>
            <a:chOff x="0" y="0"/>
            <a:chExt cx="4274726" cy="23328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332819"/>
            </a:xfrm>
            <a:custGeom>
              <a:avLst/>
              <a:gdLst/>
              <a:ahLst/>
              <a:cxnLst/>
              <a:rect l="l" t="t" r="r" b="b"/>
              <a:pathLst>
                <a:path w="4274726" h="233281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308492"/>
                  </a:lnTo>
                  <a:cubicBezTo>
                    <a:pt x="4274726" y="2314944"/>
                    <a:pt x="4272163" y="2321131"/>
                    <a:pt x="4267601" y="2325694"/>
                  </a:cubicBezTo>
                  <a:cubicBezTo>
                    <a:pt x="4263039" y="2330256"/>
                    <a:pt x="4256851" y="2332819"/>
                    <a:pt x="4250399" y="2332819"/>
                  </a:cubicBezTo>
                  <a:lnTo>
                    <a:pt x="24327" y="2332819"/>
                  </a:lnTo>
                  <a:cubicBezTo>
                    <a:pt x="10891" y="2332819"/>
                    <a:pt x="0" y="2321927"/>
                    <a:pt x="0" y="230849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70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417954"/>
            <a:ext cx="9263525" cy="166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AGENDA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99046" y="3096713"/>
            <a:ext cx="8293072" cy="6161587"/>
            <a:chOff x="0" y="0"/>
            <a:chExt cx="2021583" cy="150199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21583" cy="1501996"/>
            </a:xfrm>
            <a:custGeom>
              <a:avLst/>
              <a:gdLst/>
              <a:ahLst/>
              <a:cxnLst/>
              <a:rect l="l" t="t" r="r" b="b"/>
              <a:pathLst>
                <a:path w="2021583" h="1501996">
                  <a:moveTo>
                    <a:pt x="1818383" y="0"/>
                  </a:moveTo>
                  <a:cubicBezTo>
                    <a:pt x="1930607" y="0"/>
                    <a:pt x="2021583" y="336233"/>
                    <a:pt x="2021583" y="750998"/>
                  </a:cubicBezTo>
                  <a:cubicBezTo>
                    <a:pt x="2021583" y="1165763"/>
                    <a:pt x="1930607" y="1501996"/>
                    <a:pt x="1818383" y="1501996"/>
                  </a:cubicBezTo>
                  <a:lnTo>
                    <a:pt x="203200" y="1501996"/>
                  </a:lnTo>
                  <a:cubicBezTo>
                    <a:pt x="90976" y="1501996"/>
                    <a:pt x="0" y="1165763"/>
                    <a:pt x="0" y="750998"/>
                  </a:cubicBezTo>
                  <a:cubicBezTo>
                    <a:pt x="0" y="33623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021583" cy="154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169948" y="3350169"/>
            <a:ext cx="6062557" cy="556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Problem Statement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Project Overview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End Users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Tools and Technologies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Portfolio design and Layout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Features and Functionality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Results and Screenshots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Conclusion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735975" y="67256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97775" y="-1336337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17988" y="4033910"/>
            <a:ext cx="14527056" cy="4093574"/>
            <a:chOff x="0" y="0"/>
            <a:chExt cx="3541227" cy="9978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41227" cy="997881"/>
            </a:xfrm>
            <a:custGeom>
              <a:avLst/>
              <a:gdLst/>
              <a:ahLst/>
              <a:cxnLst/>
              <a:rect l="l" t="t" r="r" b="b"/>
              <a:pathLst>
                <a:path w="3541227" h="997881">
                  <a:moveTo>
                    <a:pt x="3338027" y="0"/>
                  </a:moveTo>
                  <a:cubicBezTo>
                    <a:pt x="3450251" y="0"/>
                    <a:pt x="3541227" y="223383"/>
                    <a:pt x="3541227" y="498941"/>
                  </a:cubicBezTo>
                  <a:cubicBezTo>
                    <a:pt x="3541227" y="774498"/>
                    <a:pt x="3450251" y="997881"/>
                    <a:pt x="3338027" y="997881"/>
                  </a:cubicBezTo>
                  <a:lnTo>
                    <a:pt x="203200" y="997881"/>
                  </a:lnTo>
                  <a:cubicBezTo>
                    <a:pt x="90976" y="997881"/>
                    <a:pt x="0" y="774498"/>
                    <a:pt x="0" y="498941"/>
                  </a:cubicBezTo>
                  <a:cubicBezTo>
                    <a:pt x="0" y="22338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541227" cy="10359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738445" y="5241008"/>
            <a:ext cx="433460" cy="43346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96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37268" y="1897718"/>
            <a:ext cx="9263525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PROBLEM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39238" y="1874224"/>
            <a:ext cx="750580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STATEMENT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594883" y="5076825"/>
            <a:ext cx="12270687" cy="186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75"/>
              </a:lnSpc>
            </a:pPr>
            <a:r>
              <a:rPr lang="en-US" sz="355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The traditional resume often fails to fully capture a student's </a:t>
            </a:r>
          </a:p>
          <a:p>
            <a:pPr algn="l">
              <a:lnSpc>
                <a:spcPts val="4975"/>
              </a:lnSpc>
            </a:pPr>
            <a:r>
              <a:rPr lang="en-US" sz="355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skill  and project work, making it difficult for them</a:t>
            </a:r>
          </a:p>
          <a:p>
            <a:pPr algn="l">
              <a:lnSpc>
                <a:spcPts val="4975"/>
              </a:lnSpc>
            </a:pPr>
            <a:r>
              <a:rPr lang="en-US" sz="355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to stand out to employers and academic institutions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82164" y="3517744"/>
            <a:ext cx="13351541" cy="3871591"/>
            <a:chOff x="0" y="0"/>
            <a:chExt cx="3516455" cy="101967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16455" cy="1019678"/>
            </a:xfrm>
            <a:custGeom>
              <a:avLst/>
              <a:gdLst/>
              <a:ahLst/>
              <a:cxnLst/>
              <a:rect l="l" t="t" r="r" b="b"/>
              <a:pathLst>
                <a:path w="3516455" h="1019678">
                  <a:moveTo>
                    <a:pt x="3313255" y="0"/>
                  </a:moveTo>
                  <a:cubicBezTo>
                    <a:pt x="3425480" y="0"/>
                    <a:pt x="3516455" y="228263"/>
                    <a:pt x="3516455" y="509839"/>
                  </a:cubicBezTo>
                  <a:cubicBezTo>
                    <a:pt x="3516455" y="791416"/>
                    <a:pt x="3425480" y="1019678"/>
                    <a:pt x="3313255" y="1019678"/>
                  </a:cubicBezTo>
                  <a:lnTo>
                    <a:pt x="203200" y="1019678"/>
                  </a:lnTo>
                  <a:cubicBezTo>
                    <a:pt x="90976" y="1019678"/>
                    <a:pt x="0" y="791416"/>
                    <a:pt x="0" y="509839"/>
                  </a:cubicBezTo>
                  <a:cubicBezTo>
                    <a:pt x="0" y="2282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516455" cy="1057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663860" y="3901485"/>
            <a:ext cx="10960281" cy="3175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To create an interactive digital portfolio website that allows a student to professionally showcase their academic projects, technical skills, and personal achievements in a visually appealing and organized manner.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894770" y="3977685"/>
            <a:ext cx="415636" cy="41563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96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1543050"/>
            <a:ext cx="9263525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PROJECT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11689" y="1543050"/>
            <a:ext cx="6469433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OVERVIEW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598910"/>
            <a:chOff x="0" y="0"/>
            <a:chExt cx="4274726" cy="22647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64734"/>
            </a:xfrm>
            <a:custGeom>
              <a:avLst/>
              <a:gdLst/>
              <a:ahLst/>
              <a:cxnLst/>
              <a:rect l="l" t="t" r="r" b="b"/>
              <a:pathLst>
                <a:path w="4274726" h="2264734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40407"/>
                  </a:lnTo>
                  <a:cubicBezTo>
                    <a:pt x="4274726" y="2246859"/>
                    <a:pt x="4272163" y="2253046"/>
                    <a:pt x="4267601" y="2257609"/>
                  </a:cubicBezTo>
                  <a:cubicBezTo>
                    <a:pt x="4263039" y="2262171"/>
                    <a:pt x="4256851" y="2264734"/>
                    <a:pt x="4250399" y="2264734"/>
                  </a:cubicBezTo>
                  <a:lnTo>
                    <a:pt x="24327" y="2264734"/>
                  </a:lnTo>
                  <a:cubicBezTo>
                    <a:pt x="10891" y="2264734"/>
                    <a:pt x="0" y="2253842"/>
                    <a:pt x="0" y="224040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028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735975" y="67256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97775" y="-1336337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016072" y="3258554"/>
            <a:ext cx="14126674" cy="5440812"/>
            <a:chOff x="0" y="0"/>
            <a:chExt cx="3720605" cy="143297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720605" cy="1432971"/>
            </a:xfrm>
            <a:custGeom>
              <a:avLst/>
              <a:gdLst/>
              <a:ahLst/>
              <a:cxnLst/>
              <a:rect l="l" t="t" r="r" b="b"/>
              <a:pathLst>
                <a:path w="3720605" h="1432971">
                  <a:moveTo>
                    <a:pt x="3517405" y="0"/>
                  </a:moveTo>
                  <a:cubicBezTo>
                    <a:pt x="3629630" y="0"/>
                    <a:pt x="3720605" y="320782"/>
                    <a:pt x="3720605" y="716486"/>
                  </a:cubicBezTo>
                  <a:cubicBezTo>
                    <a:pt x="3720605" y="1112190"/>
                    <a:pt x="3629630" y="1432971"/>
                    <a:pt x="3517405" y="1432971"/>
                  </a:cubicBezTo>
                  <a:lnTo>
                    <a:pt x="203200" y="1432971"/>
                  </a:lnTo>
                  <a:cubicBezTo>
                    <a:pt x="90976" y="1432971"/>
                    <a:pt x="0" y="1112190"/>
                    <a:pt x="0" y="716486"/>
                  </a:cubicBezTo>
                  <a:cubicBezTo>
                    <a:pt x="0" y="32078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720605" cy="14710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604517" y="3568700"/>
            <a:ext cx="14160269" cy="568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 Students :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creators of the portfolio, who want a professional platform to present their work.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 Recruiters/Hiring Managers :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Professionals who need to quickly assess a candidate's abilities and project experience.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 Academic Institutions : 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Admissions officers evaluating applicants for graduate programs.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55175" y="1502061"/>
            <a:ext cx="13458954" cy="1323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8"/>
              </a:lnSpc>
            </a:pPr>
            <a:r>
              <a:rPr lang="en-US" sz="772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WHO ARE THE END 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686628" y="7350323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332825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234142"/>
            <a:ext cx="14988152" cy="142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TOOLS AND TECHNIQUES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748452" y="3086100"/>
            <a:ext cx="14883370" cy="5532912"/>
            <a:chOff x="0" y="0"/>
            <a:chExt cx="3919900" cy="14572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19900" cy="1457228"/>
            </a:xfrm>
            <a:custGeom>
              <a:avLst/>
              <a:gdLst/>
              <a:ahLst/>
              <a:cxnLst/>
              <a:rect l="l" t="t" r="r" b="b"/>
              <a:pathLst>
                <a:path w="3919900" h="1457228">
                  <a:moveTo>
                    <a:pt x="3716700" y="0"/>
                  </a:moveTo>
                  <a:cubicBezTo>
                    <a:pt x="3828924" y="0"/>
                    <a:pt x="3919900" y="326212"/>
                    <a:pt x="3919900" y="728614"/>
                  </a:cubicBezTo>
                  <a:cubicBezTo>
                    <a:pt x="3919900" y="1131016"/>
                    <a:pt x="3828924" y="1457228"/>
                    <a:pt x="3716700" y="1457228"/>
                  </a:cubicBezTo>
                  <a:lnTo>
                    <a:pt x="203200" y="1457228"/>
                  </a:lnTo>
                  <a:cubicBezTo>
                    <a:pt x="90976" y="1457228"/>
                    <a:pt x="0" y="1131016"/>
                    <a:pt x="0" y="728614"/>
                  </a:cubicBezTo>
                  <a:cubicBezTo>
                    <a:pt x="0" y="32621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19900" cy="1495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516938" y="3297805"/>
            <a:ext cx="13499914" cy="4990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HTML: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The foundational language for structuring the portfolio's content, including headings, paragraphs, and sections.</a:t>
            </a:r>
          </a:p>
          <a:p>
            <a:pPr algn="l">
              <a:lnSpc>
                <a:spcPts val="2668"/>
              </a:lnSpc>
            </a:pPr>
            <a:endParaRPr lang="en-US" sz="1906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CSS: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Used for styling the website to control its layout, colors, fonts, and responsiveness.</a:t>
            </a:r>
          </a:p>
          <a:p>
            <a:pPr algn="l">
              <a:lnSpc>
                <a:spcPts val="2668"/>
              </a:lnSpc>
            </a:pPr>
            <a:endParaRPr lang="en-US" sz="1906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JavaScript: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Adds interactivity, such as smooth scrolling for navigation, dynamic content loading, and form validation.</a:t>
            </a:r>
          </a:p>
          <a:p>
            <a:pPr algn="l">
              <a:lnSpc>
                <a:spcPts val="2668"/>
              </a:lnSpc>
            </a:pPr>
            <a:endParaRPr lang="en-US" sz="1906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Git &amp; GitHub: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For version control, allowing the student to manage project code and collaborate effectively.</a:t>
            </a:r>
          </a:p>
          <a:p>
            <a:pPr algn="l">
              <a:lnSpc>
                <a:spcPts val="2668"/>
              </a:lnSpc>
            </a:pPr>
            <a:endParaRPr lang="en-US" sz="1906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Deployment: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portfolio can be hosted for free using services like GitHub Pages or Netlify, making it accessible to anyone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with an internet connection.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426242" y="7224185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098654" y="-20574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50363" y="1914525"/>
            <a:ext cx="14387275" cy="114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PORTFOLIO DESIGN AND LAYOUT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950363" y="3625072"/>
            <a:ext cx="14387275" cy="4874132"/>
            <a:chOff x="0" y="0"/>
            <a:chExt cx="3789241" cy="12837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89241" cy="1283722"/>
            </a:xfrm>
            <a:custGeom>
              <a:avLst/>
              <a:gdLst/>
              <a:ahLst/>
              <a:cxnLst/>
              <a:rect l="l" t="t" r="r" b="b"/>
              <a:pathLst>
                <a:path w="3789241" h="1283722">
                  <a:moveTo>
                    <a:pt x="3586041" y="0"/>
                  </a:moveTo>
                  <a:cubicBezTo>
                    <a:pt x="3698265" y="0"/>
                    <a:pt x="3789241" y="287371"/>
                    <a:pt x="3789241" y="641861"/>
                  </a:cubicBezTo>
                  <a:cubicBezTo>
                    <a:pt x="3789241" y="996351"/>
                    <a:pt x="3698265" y="1283722"/>
                    <a:pt x="3586041" y="1283722"/>
                  </a:cubicBezTo>
                  <a:lnTo>
                    <a:pt x="203200" y="1283722"/>
                  </a:lnTo>
                  <a:cubicBezTo>
                    <a:pt x="90976" y="1283722"/>
                    <a:pt x="0" y="996351"/>
                    <a:pt x="0" y="641861"/>
                  </a:cubicBezTo>
                  <a:cubicBezTo>
                    <a:pt x="0" y="28737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789241" cy="1321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754295" y="4630213"/>
            <a:ext cx="14387275" cy="281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    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    ◇     Simple Color Scheme: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The portfolio uses a limited color palette for a professional  and  clean look.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     ◇     Visual Hierarchy: 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Different font sizes and weights are used to guide the user's eye and  emphasize  key  information.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52600" y="3893185"/>
            <a:ext cx="3504565" cy="104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DESIGN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182226" y="722080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435051" y="-1508791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239094" y="1954785"/>
            <a:ext cx="13959018" cy="6574523"/>
            <a:chOff x="0" y="0"/>
            <a:chExt cx="3315599" cy="156160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315599" cy="1561606"/>
            </a:xfrm>
            <a:custGeom>
              <a:avLst/>
              <a:gdLst/>
              <a:ahLst/>
              <a:cxnLst/>
              <a:rect l="l" t="t" r="r" b="b"/>
              <a:pathLst>
                <a:path w="3315599" h="1561606">
                  <a:moveTo>
                    <a:pt x="3112399" y="0"/>
                  </a:moveTo>
                  <a:cubicBezTo>
                    <a:pt x="3224623" y="0"/>
                    <a:pt x="3315599" y="349577"/>
                    <a:pt x="3315599" y="780803"/>
                  </a:cubicBezTo>
                  <a:cubicBezTo>
                    <a:pt x="3315599" y="1212028"/>
                    <a:pt x="3224623" y="1561606"/>
                    <a:pt x="3112399" y="1561606"/>
                  </a:cubicBezTo>
                  <a:lnTo>
                    <a:pt x="203200" y="1561606"/>
                  </a:lnTo>
                  <a:cubicBezTo>
                    <a:pt x="90976" y="1561606"/>
                    <a:pt x="0" y="1212028"/>
                    <a:pt x="0" y="780803"/>
                  </a:cubicBezTo>
                  <a:cubicBezTo>
                    <a:pt x="0" y="34957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315599" cy="15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17559" y="2021491"/>
            <a:ext cx="3529330" cy="104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LAYOUT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7559" y="3479769"/>
            <a:ext cx="12255773" cy="457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Clean, Minimalist, and Responsive: 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The overall layout is uncluttered and adapts well to different screen sizes.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Header: 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top of the page includes the student's name, a brief tagline, and a navigation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bar.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Dedicated Sections: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content is organized into separate sections, each with its own clear heading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like "About" or "Projects."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Maroon Minimalist Aesthetic Simple Presentation</dc:title>
  <cp:lastModifiedBy>Nafila Farveen</cp:lastModifiedBy>
  <cp:revision>2</cp:revision>
  <dcterms:created xsi:type="dcterms:W3CDTF">2006-08-16T00:00:00Z</dcterms:created>
  <dcterms:modified xsi:type="dcterms:W3CDTF">2025-08-28T13:10:01Z</dcterms:modified>
  <dc:identifier>DAGxPXvivYE</dc:identifier>
</cp:coreProperties>
</file>