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embeddedFontLst>
    <p:embeddedFont>
      <p:font typeface="Raleway"/>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927526-6C2F-43A6-91F5-E99CABB86E60}">
  <a:tblStyle styleId="{2F927526-6C2F-43A6-91F5-E99CABB86E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Raleway-regular.fntdata"/><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Lato-boldItalic.fntdata"/><Relationship Id="rId50" Type="http://schemas.openxmlformats.org/officeDocument/2006/relationships/slide" Target="slides/slide43.xml"/><Relationship Id="rId94" Type="http://schemas.openxmlformats.org/officeDocument/2006/relationships/font" Target="fonts/Lato-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{2F927526-6C2F-43A6-91F5-E99CABB86E60}</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{2F927526-6C2F-43A6-91F5-E99CABB86E60}</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{2F927526-6C2F-43A6-91F5-E99CABB86E60}</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