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</p:sldIdLst>
  <p:sldSz cy="5143500" cx="9144000"/>
  <p:notesSz cx="6858000" cy="9144000"/>
  <p:embeddedFontLst>
    <p:embeddedFont>
      <p:font typeface="Raleway"/>
      <p:regular r:id="rId87"/>
      <p:bold r:id="rId88"/>
      <p:italic r:id="rId89"/>
      <p:boldItalic r:id="rId90"/>
    </p:embeddedFont>
    <p:embeddedFont>
      <p:font typeface="Lato"/>
      <p:regular r:id="rId91"/>
      <p:bold r:id="rId92"/>
      <p:italic r:id="rId93"/>
      <p:boldItalic r:id="rId9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slide" Target="slides/slide80.xml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88" Type="http://schemas.openxmlformats.org/officeDocument/2006/relationships/font" Target="fonts/Raleway-bold.fntdata"/><Relationship Id="rId43" Type="http://schemas.openxmlformats.org/officeDocument/2006/relationships/slide" Target="slides/slide37.xml"/><Relationship Id="rId87" Type="http://schemas.openxmlformats.org/officeDocument/2006/relationships/font" Target="fonts/Raleway-regular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font" Target="fonts/Raleway-italic.fntdata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94" Type="http://schemas.openxmlformats.org/officeDocument/2006/relationships/font" Target="fonts/Lato-boldItalic.fntdata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1" Type="http://schemas.openxmlformats.org/officeDocument/2006/relationships/font" Target="fonts/Lato-regular.fntdata"/><Relationship Id="rId90" Type="http://schemas.openxmlformats.org/officeDocument/2006/relationships/font" Target="fonts/Raleway-boldItalic.fntdata"/><Relationship Id="rId93" Type="http://schemas.openxmlformats.org/officeDocument/2006/relationships/font" Target="fonts/Lato-italic.fntdata"/><Relationship Id="rId92" Type="http://schemas.openxmlformats.org/officeDocument/2006/relationships/font" Target="fonts/Lato-bold.fntdata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3199b39d11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3199b39d11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3199b39d11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3199b39d11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3199b39d1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3199b39d1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3199b39d11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3199b39d11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3199b39d11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3199b39d11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3199b39d11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3199b39d11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3199b39d11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3199b39d11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3199b39d11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3199b39d11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3199b39d11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3199b39d11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3199b39d11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3199b39d11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199b39d11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199b39d11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3199b39d11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3199b39d11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3199b39d1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3199b39d1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3199b39d11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3199b39d11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3199b39d11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3199b39d1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3199b39d1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3199b39d1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3199b39d11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3199b39d11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3199b39d11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3199b39d11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3199b39d11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3199b39d11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3199b39d11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3199b39d11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3199b39d11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3199b39d11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199b39d11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3199b39d11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3199b39d11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3199b39d11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3199b39d11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3199b39d11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3199b39d11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3199b39d11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3199b39d11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3199b39d11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3199b39d11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3199b39d11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3199b39d11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3199b39d11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3199b39d11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3199b39d11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3199b39d11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3199b39d11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3199b39d11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3199b39d11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3199b39d11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3199b39d11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199b39d11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3199b39d11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3199b39d11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3199b39d11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3199b39d11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3199b39d11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3199b39d11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3199b39d11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3199b39d1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3199b39d1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3199b39d11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3199b39d11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3199b39d11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3199b39d11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3199b39d11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3199b39d11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3199b39d11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3199b39d11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3199b39d11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3199b39d11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3199b39d11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3199b39d11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199b39d1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3199b39d1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3199b39d11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3199b39d11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3199b39d11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3199b39d11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3199b39d11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3199b39d11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3199b39d11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3199b39d11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3199b39d11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3199b39d11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3199b39d11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3199b39d11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3199b39d11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3199b39d11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3199b39d11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3199b39d11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3199b39d11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3199b39d11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3199b39d11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3199b39d11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3199b39d11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3199b39d1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3199b39d11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3199b39d11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3199b39d11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3199b39d11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3199b39d11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3199b39d11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3199b39d11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3199b39d11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3199b39d11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3199b39d11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3199b39d11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3199b39d11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3199b39d11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3199b39d11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3199b39d11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3199b39d11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3199b39d11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3199b39d11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3199b39d11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3199b39d11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199b39d11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3199b39d11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3199b39d11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3199b39d11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3199b39d11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3199b39d11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3199b39d1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3199b39d1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3199b39d11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3199b39d11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3199b39d11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3199b39d11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3199b39d11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3199b39d11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3199b39d11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3199b39d11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3199b39d11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3199b39d11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3199b39d11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3199b39d11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3199b39d11_0_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3199b39d11_0_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199b39d1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3199b39d1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3199b39d1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23199b39d1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199b39d1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3199b39d1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www.linkedin.com/company/programmer-zaman-now/" TargetMode="External"/><Relationship Id="rId9" Type="http://schemas.openxmlformats.org/officeDocument/2006/relationships/hyperlink" Target="https://tiktok.com/@programmerzamannow" TargetMode="External"/><Relationship Id="rId5" Type="http://schemas.openxmlformats.org/officeDocument/2006/relationships/hyperlink" Target="https://facebook.com/ProgrammerZamanNow" TargetMode="External"/><Relationship Id="rId6" Type="http://schemas.openxmlformats.org/officeDocument/2006/relationships/hyperlink" Target="https://www.instagram.com/programmerzamannow" TargetMode="External"/><Relationship Id="rId7" Type="http://schemas.openxmlformats.org/officeDocument/2006/relationships/hyperlink" Target="https://www.youtube.com/c/ProgrammerZamanNow" TargetMode="External"/><Relationship Id="rId8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laravel.com/api/10.x/Illuminate/Http/Resources/Json/AnonymousResourceCollection.html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0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9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9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6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6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8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41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40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7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Laravel Eloquent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API Resource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Database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Buatlah database di MySQL dengan nama :</a:t>
            </a:r>
            <a:br>
              <a:rPr lang="id"/>
            </a:br>
            <a:r>
              <a:rPr lang="id"/>
              <a:t>belajar_laravel_eloquent_api_resource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Atur database tersebut di project yang sudah dibuat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Model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Model</a:t>
            </a:r>
            <a:endParaRPr/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Buatlah model Category dan Product, dimana Category memiliki relasi one to many ke Product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Model </a:t>
            </a:r>
            <a:endParaRPr/>
          </a:p>
        </p:txBody>
      </p:sp>
      <p:pic>
        <p:nvPicPr>
          <p:cNvPr id="233" name="Google Shape;2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058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Category Migration</a:t>
            </a:r>
            <a:endParaRPr/>
          </a:p>
        </p:txBody>
      </p:sp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5521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Category</a:t>
            </a:r>
            <a:endParaRPr/>
          </a:p>
        </p:txBody>
      </p:sp>
      <p:pic>
        <p:nvPicPr>
          <p:cNvPr id="245" name="Google Shape;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720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Product</a:t>
            </a:r>
            <a:endParaRPr/>
          </a:p>
        </p:txBody>
      </p:sp>
      <p:pic>
        <p:nvPicPr>
          <p:cNvPr id="251" name="Google Shape;2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109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Product Migration</a:t>
            </a:r>
            <a:endParaRPr/>
          </a:p>
        </p:txBody>
      </p:sp>
      <p:pic>
        <p:nvPicPr>
          <p:cNvPr id="257" name="Google Shape;2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20543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Product</a:t>
            </a:r>
            <a:endParaRPr/>
          </a:p>
        </p:txBody>
      </p:sp>
      <p:pic>
        <p:nvPicPr>
          <p:cNvPr id="263" name="Google Shape;26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69748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Category Relation</a:t>
            </a:r>
            <a:endParaRPr/>
          </a:p>
        </p:txBody>
      </p:sp>
      <p:pic>
        <p:nvPicPr>
          <p:cNvPr id="269" name="Google Shape;2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31341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12+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Resource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Resource</a:t>
            </a:r>
            <a:endParaRPr/>
          </a:p>
        </p:txBody>
      </p:sp>
      <p:sp>
        <p:nvSpPr>
          <p:cNvPr id="280" name="Google Shape;280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Resource merupakan representasi dari cara melakukan transformasi dari Model menjadi Array / JSON yang kita inginkan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Resource, kita bisa menggunakan perintah :</a:t>
            </a:r>
            <a:br>
              <a:rPr lang="id"/>
            </a:br>
            <a:r>
              <a:rPr lang="id"/>
              <a:t>php artisan make:resource NamaResource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Class Resource adalah class turunan dari class JsonResource, dan kita perlu mengubah implementasi dari method toArray nya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Category Resource</a:t>
            </a:r>
            <a:endParaRPr/>
          </a:p>
        </p:txBody>
      </p:sp>
      <p:pic>
        <p:nvPicPr>
          <p:cNvPr id="286" name="Google Shape;28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53009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Cara Kerja Resource</a:t>
            </a:r>
            <a:endParaRPr/>
          </a:p>
        </p:txBody>
      </p:sp>
      <p:sp>
        <p:nvSpPr>
          <p:cNvPr id="292" name="Google Shape;292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Resource adalah representasi dari single object data yang ingin kita transform menjadi Array / JSON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Semua data attribute di model, bisa kita akses menggunakan $this, hal ini karena Resource akan melakukan proxy call ke model yang sedang digunakan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Setelah resource dibuat, kita bisa kembalikan di Controller atau di Route, dan Laravel secara otomatis mengerti bahwa response ini berupa Resource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Category Resource</a:t>
            </a:r>
            <a:endParaRPr/>
          </a:p>
        </p:txBody>
      </p:sp>
      <p:pic>
        <p:nvPicPr>
          <p:cNvPr id="298" name="Google Shape;29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761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Routes</a:t>
            </a:r>
            <a:endParaRPr/>
          </a:p>
        </p:txBody>
      </p:sp>
      <p:pic>
        <p:nvPicPr>
          <p:cNvPr id="304" name="Google Shape;30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1750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Category Seed</a:t>
            </a:r>
            <a:endParaRPr/>
          </a:p>
        </p:txBody>
      </p:sp>
      <p:pic>
        <p:nvPicPr>
          <p:cNvPr id="310" name="Google Shape;31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63367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Resource Test</a:t>
            </a:r>
            <a:endParaRPr/>
          </a:p>
        </p:txBody>
      </p:sp>
      <p:pic>
        <p:nvPicPr>
          <p:cNvPr id="316" name="Google Shape;31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49270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Wrap Attribute</a:t>
            </a:r>
            <a:endParaRPr/>
          </a:p>
        </p:txBody>
      </p:sp>
      <p:sp>
        <p:nvSpPr>
          <p:cNvPr id="322" name="Google Shape;322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data JSON yang kita kembalikan dalam method toArray() akan di wrap dalam attribute bernama “data”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ingin ubah nama attribute di JSON nya, kita bisa ubah menggunakan attribute $wrap di Resource nya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Resource Collection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Linkedin :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https://www.linkedin.com/company/programmer-zaman-now/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5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6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7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8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Tiktok : </a:t>
            </a:r>
            <a:r>
              <a:rPr lang="id" u="sng">
                <a:solidFill>
                  <a:schemeClr val="hlink"/>
                </a:solidFill>
                <a:hlinkClick r:id="rId9"/>
              </a:rPr>
              <a:t>https://tiktok.com/@programmerzamannow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Resource Collection</a:t>
            </a:r>
            <a:endParaRPr/>
          </a:p>
        </p:txBody>
      </p:sp>
      <p:sp>
        <p:nvSpPr>
          <p:cNvPr id="333" name="Google Shape;333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Resource yang sudah kita buat, bisa kita gunakan untuk menampilkan data multiple object atau dalam bentuk JSON Array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menggunakan static method collection() ketika membuat Resource nya, dan gunakan parameter berisi data collection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Resource Collection</a:t>
            </a:r>
            <a:endParaRPr/>
          </a:p>
        </p:txBody>
      </p:sp>
      <p:pic>
        <p:nvPicPr>
          <p:cNvPr id="339" name="Google Shape;33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78205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Test Resource Collection</a:t>
            </a:r>
            <a:endParaRPr/>
          </a:p>
        </p:txBody>
      </p:sp>
      <p:pic>
        <p:nvPicPr>
          <p:cNvPr id="345" name="Google Shape;34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917590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Custom Resource Collection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Resource Collection</a:t>
            </a:r>
            <a:endParaRPr/>
          </a:p>
        </p:txBody>
      </p:sp>
      <p:sp>
        <p:nvSpPr>
          <p:cNvPr id="356" name="Google Shape;356;p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Kadang, kita ingin membuat class Resource Collection secara manual, tanpa menggunakan Resource Class yang sudah kita buat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kasus ini, kita bisa membuat Resource, namun menggunakan tambahan parameter --collection :</a:t>
            </a:r>
            <a:br>
              <a:rPr lang="id"/>
            </a:br>
            <a:r>
              <a:rPr lang="id"/>
              <a:t>php artisan make:resource NamaCollection --collection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otomatis class Resource adalah turunan dari class ResourceCollection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mengambil informasi collection nya, kita bisa menggunakan attribute $collection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Resource Collection</a:t>
            </a:r>
            <a:endParaRPr/>
          </a:p>
        </p:txBody>
      </p:sp>
      <p:pic>
        <p:nvPicPr>
          <p:cNvPr id="362" name="Google Shape;36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739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Route</a:t>
            </a:r>
            <a:endParaRPr/>
          </a:p>
        </p:txBody>
      </p:sp>
      <p:pic>
        <p:nvPicPr>
          <p:cNvPr id="368" name="Google Shape;36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1493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Test Resource Collection</a:t>
            </a:r>
            <a:endParaRPr/>
          </a:p>
        </p:txBody>
      </p:sp>
      <p:pic>
        <p:nvPicPr>
          <p:cNvPr id="374" name="Google Shape;37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98782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Nested Resource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Nested Resource</a:t>
            </a:r>
            <a:endParaRPr/>
          </a:p>
        </p:txBody>
      </p:sp>
      <p:sp>
        <p:nvSpPr>
          <p:cNvPr id="385" name="Google Shape;385;p6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menggunakan Resource, contoh pada Resource Collection, kita juga bisa menggunakan Resource lainnya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method toArray() akan dikonversi menjadi JSON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Namun, kita bisa menggunakan Resource lain jika kita mau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Kelas PHP dari Programmer Zaman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Kelas MySQL dari Programmer Zaman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Eloquent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Category Simple Resource</a:t>
            </a:r>
            <a:endParaRPr/>
          </a:p>
        </p:txBody>
      </p:sp>
      <p:pic>
        <p:nvPicPr>
          <p:cNvPr id="391" name="Google Shape;39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79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Category Collection</a:t>
            </a:r>
            <a:endParaRPr/>
          </a:p>
        </p:txBody>
      </p:sp>
      <p:pic>
        <p:nvPicPr>
          <p:cNvPr id="397" name="Google Shape;39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903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Test Nested Resource</a:t>
            </a:r>
            <a:endParaRPr/>
          </a:p>
        </p:txBody>
      </p:sp>
      <p:pic>
        <p:nvPicPr>
          <p:cNvPr id="403" name="Google Shape;40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92176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Wrap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Wrap</a:t>
            </a:r>
            <a:endParaRPr/>
          </a:p>
        </p:txBody>
      </p:sp>
      <p:sp>
        <p:nvSpPr>
          <p:cNvPr id="414" name="Google Shape;414;p6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data JSON yang dibuat oleh Resource akan disimpan dalam attribute “data”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ingin menggantinya, kita bisa ubah attribute $wrap di Resource dengan nama attribute yang kita mau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jika dalam toArray() kita mengembalikan array yang terdapat attribute sama dengan $wrap, maka data JSON tidak akan di wrap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Product Resource</a:t>
            </a:r>
            <a:endParaRPr/>
          </a:p>
        </p:txBody>
      </p:sp>
      <p:pic>
        <p:nvPicPr>
          <p:cNvPr id="420" name="Google Shape;42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27247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Product Seed</a:t>
            </a:r>
            <a:endParaRPr/>
          </a:p>
        </p:txBody>
      </p:sp>
      <p:pic>
        <p:nvPicPr>
          <p:cNvPr id="426" name="Google Shape;42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743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Route</a:t>
            </a:r>
            <a:endParaRPr/>
          </a:p>
        </p:txBody>
      </p:sp>
      <p:pic>
        <p:nvPicPr>
          <p:cNvPr id="432" name="Google Shape;43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1453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Product Test</a:t>
            </a:r>
            <a:endParaRPr/>
          </a:p>
        </p:txBody>
      </p:sp>
      <p:pic>
        <p:nvPicPr>
          <p:cNvPr id="438" name="Google Shape;43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555040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Wrap Collection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Laravel Eloquent API Resource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Wrap Collection</a:t>
            </a:r>
            <a:endParaRPr/>
          </a:p>
        </p:txBody>
      </p:sp>
      <p:sp>
        <p:nvSpPr>
          <p:cNvPr id="449" name="Google Shape;449;p7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Khusus untuk mengubah attribute $wrap untuk Collection, kita tidak bisa menggunakan NamaResource::collection(), hal ini karena kode tersebut sebenarnya akan membuat object AnonymousResourceCollection, bukan menggunakan Resource yang kita buat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https://laravel.com/api/10.x/Illuminate/Http/Resources/Json/AnonymousResourceCollection.html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hasil result JSON di ResourceCollection.toArray() mengandung attribute yang terdapat di $wrap, maka Laravel tidak akan melakukan wrap, namun jika tidak ada, maka akan melakukan wrap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Product Collection</a:t>
            </a:r>
            <a:endParaRPr/>
          </a:p>
        </p:txBody>
      </p:sp>
      <p:pic>
        <p:nvPicPr>
          <p:cNvPr id="455" name="Google Shape;45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620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Route</a:t>
            </a:r>
            <a:endParaRPr/>
          </a:p>
        </p:txBody>
      </p:sp>
      <p:pic>
        <p:nvPicPr>
          <p:cNvPr id="461" name="Google Shape;46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141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Product Test</a:t>
            </a:r>
            <a:endParaRPr/>
          </a:p>
        </p:txBody>
      </p:sp>
      <p:pic>
        <p:nvPicPr>
          <p:cNvPr id="467" name="Google Shape;46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756974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Pagination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Pagination</a:t>
            </a:r>
            <a:endParaRPr/>
          </a:p>
        </p:txBody>
      </p:sp>
      <p:sp>
        <p:nvSpPr>
          <p:cNvPr id="478" name="Google Shape;478;p7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mengirim data Pagination ke dalam Resource Collection, secara otomatis Laravel akan menambahkan informasi link dan juga meta (paging) secara otomatis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Attribute links berisi informasi link menuju page sebelum dan setelahnya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Attribute meta berisi informasi paging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Route</a:t>
            </a:r>
            <a:endParaRPr/>
          </a:p>
        </p:txBody>
      </p:sp>
      <p:pic>
        <p:nvPicPr>
          <p:cNvPr id="484" name="Google Shape;484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1617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Pagination Test</a:t>
            </a:r>
            <a:endParaRPr/>
          </a:p>
        </p:txBody>
      </p:sp>
      <p:pic>
        <p:nvPicPr>
          <p:cNvPr id="490" name="Google Shape;490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7" cy="268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Additional Metadata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Additional Metadata</a:t>
            </a:r>
            <a:endParaRPr/>
          </a:p>
        </p:txBody>
      </p:sp>
      <p:sp>
        <p:nvSpPr>
          <p:cNvPr id="501" name="Google Shape;501;p8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Kadang, kita ingin menambahkan attribute tambahan selain “data”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attribute tambahan yang statis, kita bisa tambahkan di Resource dengan meng-override properties $additional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Eloquent API Resource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kelas Laravel Eloquent, kita sudah belajar bagaimana cara melakukan proses Serialization untuk mengubah object Model menjadi data Array / JSON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pada kasus tertentu, kita sering membuat jenis format Array / JSON yang berbeda-beda menggunakan Model yang sama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misal menggunakan attribute yang berbeda antara Array / JSON, dan attribute yang terdapat di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Eloquent memiliki fitur bernama API Resource, yang bisa digunakan untuk melakukan transformasi dari data Model menjadi Array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Product Debug Resource</a:t>
            </a:r>
            <a:endParaRPr/>
          </a:p>
        </p:txBody>
      </p:sp>
      <p:pic>
        <p:nvPicPr>
          <p:cNvPr id="507" name="Google Shape;507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40088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Route</a:t>
            </a:r>
            <a:endParaRPr/>
          </a:p>
        </p:txBody>
      </p:sp>
      <p:pic>
        <p:nvPicPr>
          <p:cNvPr id="513" name="Google Shape;513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1377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Product Test</a:t>
            </a:r>
            <a:endParaRPr/>
          </a:p>
        </p:txBody>
      </p:sp>
      <p:pic>
        <p:nvPicPr>
          <p:cNvPr id="519" name="Google Shape;519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9768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Additional Parameter Dinamis</a:t>
            </a:r>
            <a:endParaRPr/>
          </a:p>
        </p:txBody>
      </p:sp>
      <p:sp>
        <p:nvSpPr>
          <p:cNvPr id="525" name="Google Shape;525;p8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Jika kita butuh tambahan additional parameter yang dinamis, kita bisa langsung saja buat di dalam toArray()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Yang penting adalah ada attribute yang sama dengan $wrap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Product Debug Resource</a:t>
            </a:r>
            <a:endParaRPr/>
          </a:p>
        </p:txBody>
      </p:sp>
      <p:pic>
        <p:nvPicPr>
          <p:cNvPr id="531" name="Google Shape;531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0934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Product Test</a:t>
            </a:r>
            <a:endParaRPr/>
          </a:p>
        </p:txBody>
      </p:sp>
      <p:pic>
        <p:nvPicPr>
          <p:cNvPr id="537" name="Google Shape;537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15139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9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Conditional Attributes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Conditional Attribute</a:t>
            </a:r>
            <a:endParaRPr/>
          </a:p>
        </p:txBody>
      </p:sp>
      <p:sp>
        <p:nvSpPr>
          <p:cNvPr id="548" name="Google Shape;548;p9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beberapa kasus, ketika kita mengakses relation pada model di Resource, secara otomatis Laravel akan melakukan query ke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hal ini berbahaya kalo ternyata relasinya sangat banyak, sehingga ketika mengubah menjadi JSON, akan sangat lambat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melakukan pengecekan conditional attribute, bisa kita gunakan untuk pengecekan boolean ataupun relasi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Conditional Method</a:t>
            </a:r>
            <a:endParaRPr/>
          </a:p>
        </p:txBody>
      </p:sp>
      <p:sp>
        <p:nvSpPr>
          <p:cNvPr id="554" name="Google Shape;554;p9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melakukan pengecekan kondisi, kita bisa gunakan method berikut di Resource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when(boolean, value, default)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whenHas(attribute, default)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whenNotNull(attribute)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mergeWhen(boolean, array)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whenLoaded(relation)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Product Resource</a:t>
            </a:r>
            <a:endParaRPr/>
          </a:p>
        </p:txBody>
      </p:sp>
      <p:pic>
        <p:nvPicPr>
          <p:cNvPr id="560" name="Google Shape;560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72118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9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Route Product</a:t>
            </a:r>
            <a:endParaRPr/>
          </a:p>
        </p:txBody>
      </p:sp>
      <p:pic>
        <p:nvPicPr>
          <p:cNvPr id="566" name="Google Shape;566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1739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Product Test</a:t>
            </a:r>
            <a:endParaRPr/>
          </a:p>
        </p:txBody>
      </p:sp>
      <p:pic>
        <p:nvPicPr>
          <p:cNvPr id="572" name="Google Shape;572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65038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Resource Response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Resource Response</a:t>
            </a:r>
            <a:endParaRPr/>
          </a:p>
        </p:txBody>
      </p:sp>
      <p:sp>
        <p:nvSpPr>
          <p:cNvPr id="583" name="Google Shape;583;p9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method toArray() terdapat parameter Request, yang artinya kita bisa mengambil informasi pada HTTP Request jika dibutuhkan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Resource juga memiliki method withResponse() yang bisa kita override untuk mengubah Http Response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Product Collection Response</a:t>
            </a:r>
            <a:endParaRPr/>
          </a:p>
        </p:txBody>
      </p:sp>
      <p:pic>
        <p:nvPicPr>
          <p:cNvPr id="589" name="Google Shape;589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965453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Product Collection Test</a:t>
            </a:r>
            <a:endParaRPr/>
          </a:p>
        </p:txBody>
      </p:sp>
      <p:pic>
        <p:nvPicPr>
          <p:cNvPr id="595" name="Google Shape;595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2561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Response Method</a:t>
            </a:r>
            <a:endParaRPr/>
          </a:p>
        </p:txBody>
      </p:sp>
      <p:sp>
        <p:nvSpPr>
          <p:cNvPr id="601" name="Google Shape;601;p10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saat membuat Resource object, terdapat method response() yang bisa kita gunakan juga untuk memanipulasi data response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Route Product</a:t>
            </a:r>
            <a:endParaRPr/>
          </a:p>
        </p:txBody>
      </p:sp>
      <p:pic>
        <p:nvPicPr>
          <p:cNvPr id="607" name="Google Shape;607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3" cy="1958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Test Product</a:t>
            </a:r>
            <a:endParaRPr/>
          </a:p>
        </p:txBody>
      </p:sp>
      <p:pic>
        <p:nvPicPr>
          <p:cNvPr id="613" name="Google Shape;613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08798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0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d"/>
              <a:t>composer create-project laravel/laravel=v10.2.5 belajar-laravel-eloquent-api-resource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624" name="Google Shape;624;p10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RESTful API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Database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