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y="5143500" cx="9144000"/>
  <p:notesSz cx="6858000" cy="9144000"/>
  <p:embeddedFontLst>
    <p:embeddedFont>
      <p:font typeface="Average"/>
      <p:regular r:id="rId58"/>
    </p:embeddedFont>
    <p:embeddedFont>
      <p:font typeface="Oswald"/>
      <p:regular r:id="rId59"/>
      <p:bold r:id="rId6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60" Type="http://schemas.openxmlformats.org/officeDocument/2006/relationships/font" Target="fonts/Oswald-bold.fntdata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font" Target="fonts/Oswald-regular.fntdata"/><Relationship Id="rId14" Type="http://schemas.openxmlformats.org/officeDocument/2006/relationships/slide" Target="slides/slide8.xml"/><Relationship Id="rId58" Type="http://schemas.openxmlformats.org/officeDocument/2006/relationships/font" Target="fonts/Average-regular.fnt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6b9b7fbb45_0_2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26b9b7fbb45_0_2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6b9b7fbb45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6b9b7fbb45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26b9b7fbb45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26b9b7fbb45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b9b7fbb45_0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b9b7fbb45_0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b9b7fbb45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b9b7fbb45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b9b7fbb45_0_2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b9b7fbb45_0_2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6b9b7fbb45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6b9b7fbb45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6b9b7fbb45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6b9b7fbb45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6b9b7fbb45_0_3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6b9b7fbb45_0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6b9b7fbb45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6b9b7fbb4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6b9b7fbb45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6b9b7fbb45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6b9b7fbb45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6b9b7fbb45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6b9b7fbb45_0_3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6b9b7fbb45_0_3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6b9b7fbb45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6b9b7fbb45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6b9b7fbb45_0_3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6b9b7fbb45_0_3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b9b7fbb45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26b9b7fbb45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6b9b7fbb45_0_3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6b9b7fbb45_0_3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6b9b7fbb45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6b9b7fbb45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6b9b7fbb45_0_3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6b9b7fbb45_0_3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6b9b7fbb45_0_3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6b9b7fbb45_0_3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6b9b7fbb45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6b9b7fbb45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6b9b7fbb45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6b9b7fbb45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6b9b7fbb45_0_3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6b9b7fbb45_0_3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6b9b7fbb45_0_1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26b9b7fbb45_0_1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b9b7fbb45_0_3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b9b7fbb45_0_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b9b7fbb45_0_3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b9b7fbb45_0_3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6b9b7fbb45_0_4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6b9b7fbb45_0_4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6b9b7fbb45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6b9b7fbb45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6b9b7fbb45_0_4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6b9b7fbb45_0_4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26b9b7fbb45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26b9b7fbb45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g26b9b7fbb45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1" name="Google Shape;321;g26b9b7fbb45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6b9b7fbb45_0_4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26b9b7fbb45_0_4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6b9b7fbb45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6b9b7fbb45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26b9b7fbb45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2" name="Google Shape;332;g26b9b7fbb45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6b9b7fbb45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6b9b7fbb45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6b9b7fbb45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6b9b7fbb45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26b9b7fbb45_0_4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26b9b7fbb45_0_4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g26b9b7fbb45_0_4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6" name="Google Shape;356;g26b9b7fbb45_0_4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6b9b7fbb45_0_4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6b9b7fbb45_0_4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6b9b7fbb45_0_2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6b9b7fbb45_0_2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6b9b7fbb45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6b9b7fbb45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6b9b7fbb45_0_4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26b9b7fbb45_0_4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6b9b7fbb45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5" name="Google Shape;385;g26b9b7fbb45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26b9b7fbb45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26b9b7fbb45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26b9b7fbb45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26b9b7fbb45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6b9b7fbb45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6b9b7fbb45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6b9b7fbb45_0_2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6b9b7fbb45_0_2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6b9b7fbb45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6b9b7fbb45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b9b7fbb45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b9b7fbb45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6b9b7fbb45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26b9b7fbb45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B0F00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14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61" name="Google Shape;61;p14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" name="Google Shape;62;p14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4" name="Google Shape;64;p14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5" name="Google Shape;65;p14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9" name="Google Shape;69;p1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8" name="Google Shape;78;p1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81" name="Google Shape;81;p1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4" name="Google Shape;84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85" name="Google Shape;85;p1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0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8" name="Google Shape;88;p2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1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91" name="Google Shape;91;p21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92" name="Google Shape;92;p21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3" name="Google Shape;93;p21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4" name="Google Shape;94;p21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5" name="Google Shape;95;p2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rgbClr val="5B0F00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98" name="Google Shape;98;p2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3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1" name="Google Shape;101;p23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02" name="Google Shape;102;p2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7" name="Google Shape;57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58" name="Google Shape;58;p1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rt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d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Relationship Id="rId4" Type="http://schemas.openxmlformats.org/officeDocument/2006/relationships/hyperlink" Target="http://www.programmerzamannow.com" TargetMode="External"/><Relationship Id="rId5" Type="http://schemas.openxmlformats.org/officeDocument/2006/relationships/hyperlink" Target="http://youtube.com/c/ProgrammerZamanNow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6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t.me/khannedy" TargetMode="External"/><Relationship Id="rId4" Type="http://schemas.openxmlformats.org/officeDocument/2006/relationships/hyperlink" Target="https://www.linkedin.com/company/programmer-zaman-now/" TargetMode="External"/><Relationship Id="rId9" Type="http://schemas.openxmlformats.org/officeDocument/2006/relationships/hyperlink" Target="https://tiktok.com/@programmerzamannow" TargetMode="External"/><Relationship Id="rId5" Type="http://schemas.openxmlformats.org/officeDocument/2006/relationships/hyperlink" Target="https://facebook.com/ProgrammerZamanNow" TargetMode="External"/><Relationship Id="rId6" Type="http://schemas.openxmlformats.org/officeDocument/2006/relationships/hyperlink" Target="https://www.instagram.com/programmerzamannow" TargetMode="External"/><Relationship Id="rId7" Type="http://schemas.openxmlformats.org/officeDocument/2006/relationships/hyperlink" Target="https://www.youtube.com/c/ProgrammerZamanNow" TargetMode="External"/><Relationship Id="rId8" Type="http://schemas.openxmlformats.org/officeDocument/2006/relationships/hyperlink" Target="https://t.me/ProgrammerZamanNow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estphp.com/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3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12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1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9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github.com/programmerzamannow/belajar-laravel-restful-api" TargetMode="External"/><Relationship Id="rId4" Type="http://schemas.openxmlformats.org/officeDocument/2006/relationships/hyperlink" Target="https://laravel.com/docs/11.x/upgrade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ackagist.org/packages/laravel/laravel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5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Fitur Baru Laravel 11</a:t>
            </a:r>
            <a:endParaRPr/>
          </a:p>
        </p:txBody>
      </p:sp>
      <p:sp>
        <p:nvSpPr>
          <p:cNvPr id="110" name="Google Shape;110;p25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 File Lebih Sederhana</a:t>
            </a:r>
            <a:endParaRPr/>
          </a:p>
        </p:txBody>
      </p:sp>
      <p:sp>
        <p:nvSpPr>
          <p:cNvPr id="163" name="Google Shape;163;p34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Di Laravel 11, file Config lebih sedikit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Beberapa Config file dihapus, terutama yang jarang digunakan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Namun bukan berarti hilang, tapi tetap ada di Framework Laravel nya</a:t>
            </a:r>
            <a:endParaRPr/>
          </a:p>
        </p:txBody>
      </p:sp>
      <p:pic>
        <p:nvPicPr>
          <p:cNvPr id="164" name="Google Shape;16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4309117" cy="3820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Publish Config</a:t>
            </a:r>
            <a:endParaRPr/>
          </a:p>
        </p:txBody>
      </p:sp>
      <p:sp>
        <p:nvSpPr>
          <p:cNvPr id="170" name="Google Shape;170;p3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Jika kita butuh config file yang dihapus di Laravel 11, kita bisa gunakan perintah :</a:t>
            </a:r>
            <a:br>
              <a:rPr lang="id"/>
            </a:br>
            <a:r>
              <a:rPr lang="id"/>
              <a:t>php artisan config:publish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Untuk menampilkan kembali config file tersebut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Provider Lebih Sederhana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Service Provider</a:t>
            </a:r>
            <a:endParaRPr/>
          </a:p>
        </p:txBody>
      </p:sp>
      <p:sp>
        <p:nvSpPr>
          <p:cNvPr id="181" name="Google Shape;181;p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banyak sekali Service Provider yang pertama kali dibuat di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11, semua Service Provider tersebut disimpan di dalam framework Laravel, sehingga di Project hanya tersedia AppServiceProvider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untuk membuat Service Provider, kita perlu registrasikan di config/app.php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11, untuk meregistrasikan Service Provider, kita cukup gunakan file bootstrap/providers.php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Service Provider</a:t>
            </a:r>
            <a:endParaRPr/>
          </a:p>
        </p:txBody>
      </p:sp>
      <p:sp>
        <p:nvSpPr>
          <p:cNvPr id="187" name="Google Shape;187;p3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make:provider FooBarServiceProvider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Secara otomatis akan ditambahkan ke file bootstrap/providers.php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 Lebih Sederhana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Routing Lebih Sederhana</a:t>
            </a:r>
            <a:endParaRPr/>
          </a:p>
        </p:txBody>
      </p:sp>
      <p:sp>
        <p:nvSpPr>
          <p:cNvPr id="198" name="Google Shape;198;p4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konfigurasi Routing dilakukan di RouteServiceProvider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11, konfigurasi Routing lebih sederhana, dilakukan menggunakan ApplicationBuilder di file bootstrap/app.php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Secara default Routing hanya disediakan untuk Web dan Command, tidak disediakan untuk API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4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Route Optional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API Route Optional</a:t>
            </a:r>
            <a:endParaRPr/>
          </a:p>
        </p:txBody>
      </p:sp>
      <p:sp>
        <p:nvSpPr>
          <p:cNvPr id="209" name="Google Shape;209;p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secara default terdapat API Routing, di Laravel 11, hal itu menjadi Optional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Jika kita ingin menambahkan API Routing, kita bisa gunakan perintah :</a:t>
            </a:r>
            <a:br>
              <a:rPr lang="id"/>
            </a:br>
            <a:r>
              <a:rPr lang="id"/>
              <a:t>php artisan install:api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Maka akan ditambahkan Routing untuk API di bootstrap/app.php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Dan juga akan ditambahkan file Routing di routes/api.php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</a:t>
            </a:r>
            <a:r>
              <a:rPr lang="id"/>
              <a:t> Lebih Sederhana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Google Shape;115;p26"/>
          <p:cNvPicPr preferRelativeResize="0"/>
          <p:nvPr/>
        </p:nvPicPr>
        <p:blipFill rotWithShape="1">
          <a:blip r:embed="rId3">
            <a:alphaModFix/>
          </a:blip>
          <a:srcRect b="0" l="0" r="0" t="14074"/>
          <a:stretch/>
        </p:blipFill>
        <p:spPr>
          <a:xfrm>
            <a:off x="1800" y="-101050"/>
            <a:ext cx="9144003" cy="5244550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>
                <a:solidFill>
                  <a:srgbClr val="FFFFFF"/>
                </a:solidFill>
              </a:rPr>
              <a:t>Eko Kurniawan Khannedy</a:t>
            </a:r>
            <a:endParaRPr>
              <a:solidFill>
                <a:srgbClr val="FFFFFF"/>
              </a:solidFill>
            </a:endParaRPr>
          </a:p>
        </p:txBody>
      </p:sp>
      <p:sp>
        <p:nvSpPr>
          <p:cNvPr id="117" name="Google Shape;117;p26"/>
          <p:cNvSpPr txBox="1"/>
          <p:nvPr>
            <p:ph idx="1" type="body"/>
          </p:nvPr>
        </p:nvSpPr>
        <p:spPr>
          <a:xfrm>
            <a:off x="311700" y="1152475"/>
            <a:ext cx="4933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Technical architect at one of the biggest ecommerce company in Indonesia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>
                <a:solidFill>
                  <a:schemeClr val="dk1"/>
                </a:solidFill>
              </a:rPr>
              <a:t>13+ years experiences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www.programmerzamannow.com</a:t>
            </a:r>
            <a:r>
              <a:rPr lang="id">
                <a:solidFill>
                  <a:schemeClr val="dk1"/>
                </a:solidFill>
              </a:rPr>
              <a:t> 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5"/>
              </a:rPr>
              <a:t>youtube.com/c/ProgrammerZamanNow</a:t>
            </a:r>
            <a:r>
              <a:rPr lang="id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Middleware Lebih Sederhana</a:t>
            </a:r>
            <a:endParaRPr/>
          </a:p>
        </p:txBody>
      </p:sp>
      <p:sp>
        <p:nvSpPr>
          <p:cNvPr id="220" name="Google Shape;220;p4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Sebelumnya, ada banyak sekali Middleware yang dibuat ketika membuat project di Laravel 10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11, semua Middleware tersebut akan disimpan di Framework Laravel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Dan jika ingin mengelola Middleware, kita bisa gunakan class Middleware di file bootstrap/app.php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Middleware</a:t>
            </a:r>
            <a:endParaRPr/>
          </a:p>
        </p:txBody>
      </p:sp>
      <p:sp>
        <p:nvSpPr>
          <p:cNvPr id="226" name="Google Shape;226;p4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make:middleware LogMiddleware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Log Middleware</a:t>
            </a:r>
            <a:endParaRPr/>
          </a:p>
        </p:txBody>
      </p:sp>
      <p:pic>
        <p:nvPicPr>
          <p:cNvPr id="232" name="Google Shape;232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198" cy="3174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Menambahkan Middleware</a:t>
            </a:r>
            <a:endParaRPr/>
          </a:p>
        </p:txBody>
      </p:sp>
      <p:pic>
        <p:nvPicPr>
          <p:cNvPr id="238" name="Google Shape;238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086725" cy="2600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8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Health Check</a:t>
            </a:r>
            <a:endParaRPr/>
          </a:p>
        </p:txBody>
      </p:sp>
      <p:sp>
        <p:nvSpPr>
          <p:cNvPr id="249" name="Google Shape;249;p4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Laravel 11 memiliki fitur Health Check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Fitur ini digunakan untuk memastikan apakah aplikasi kita sehat atau tidak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Secara default, kita bisa mengakses URL /up pada aplikasi Laravel 11, atau bisa kita ubah pada file bootstrap/app.php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Menambah Health Check</a:t>
            </a:r>
            <a:endParaRPr/>
          </a:p>
        </p:txBody>
      </p:sp>
      <p:sp>
        <p:nvSpPr>
          <p:cNvPr id="255" name="Google Shape;255;p5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endpoint Health Check diakses, Laravel akan mengirim event DiagnosingHealth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Kita bisa membuat Event Listener untuk DiagnosingHealth, lalu melakukan sesuatu, misal mengecek Redis, mengecek Database, dan lain-lain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Jika error, kita bisa throw error pada Event Listener, dan secara otomatis Health Check akan gagal sehingga aplikasi dianggap tidak sehat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Event Listener</a:t>
            </a:r>
            <a:endParaRPr/>
          </a:p>
        </p:txBody>
      </p:sp>
      <p:sp>
        <p:nvSpPr>
          <p:cNvPr id="261" name="Google Shape;261;p5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Untuk membuat Event Listener, kita bisa menggunakna perintah :</a:t>
            </a:r>
            <a:br>
              <a:rPr lang="id"/>
            </a:br>
            <a:r>
              <a:rPr lang="id"/>
              <a:t>php artisan make:listener RedisCheckEventListener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Redis Check Event Listener</a:t>
            </a:r>
            <a:endParaRPr/>
          </a:p>
        </p:txBody>
      </p:sp>
      <p:pic>
        <p:nvPicPr>
          <p:cNvPr id="267" name="Google Shape;267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2" cy="3648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5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Perintah Artisan Baru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Eko Kurniawan Khannedy</a:t>
            </a:r>
            <a:endParaRPr/>
          </a:p>
        </p:txBody>
      </p:sp>
      <p:sp>
        <p:nvSpPr>
          <p:cNvPr id="123" name="Google Shape;123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: </a:t>
            </a:r>
            <a:r>
              <a:rPr lang="id" u="sng">
                <a:solidFill>
                  <a:schemeClr val="hlink"/>
                </a:solidFill>
                <a:hlinkClick r:id="rId3"/>
              </a:rPr>
              <a:t>@khannedy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Linkedin : </a:t>
            </a:r>
            <a:r>
              <a:rPr lang="id" u="sng">
                <a:solidFill>
                  <a:schemeClr val="hlink"/>
                </a:solidFill>
                <a:hlinkClick r:id="rId4"/>
              </a:rPr>
              <a:t>https://www.linkedin.com/company/programmer-zaman-now/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Facebook : </a:t>
            </a:r>
            <a:r>
              <a:rPr lang="id" u="sng">
                <a:solidFill>
                  <a:schemeClr val="hlink"/>
                </a:solidFill>
                <a:hlinkClick r:id="rId5"/>
              </a:rPr>
              <a:t>fb.com/ProgrammerZamanNow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Instagram : </a:t>
            </a:r>
            <a:r>
              <a:rPr lang="id" u="sng">
                <a:solidFill>
                  <a:schemeClr val="hlink"/>
                </a:solidFill>
                <a:hlinkClick r:id="rId6"/>
              </a:rPr>
              <a:t>instagram.com/programmerzamannow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Youtube : </a:t>
            </a:r>
            <a:r>
              <a:rPr lang="id" u="sng">
                <a:solidFill>
                  <a:schemeClr val="hlink"/>
                </a:solidFill>
                <a:hlinkClick r:id="rId7"/>
              </a:rPr>
              <a:t>youtube.com/c/ProgrammerZamanNow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Telegram Channel : </a:t>
            </a:r>
            <a:r>
              <a:rPr lang="id" u="sng">
                <a:solidFill>
                  <a:schemeClr val="hlink"/>
                </a:solidFill>
                <a:hlinkClick r:id="rId8"/>
              </a:rPr>
              <a:t>t.me/ProgrammerZamanNow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Tiktok : </a:t>
            </a:r>
            <a:r>
              <a:rPr lang="id" u="sng">
                <a:solidFill>
                  <a:schemeClr val="hlink"/>
                </a:solidFill>
                <a:hlinkClick r:id="rId9"/>
              </a:rPr>
              <a:t>https://tiktok.com/@programmerzamannow</a:t>
            </a:r>
            <a:r>
              <a:rPr lang="id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Email : echo.khannedy@gmail.com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Perintah Artisan Baru</a:t>
            </a:r>
            <a:endParaRPr/>
          </a:p>
        </p:txBody>
      </p:sp>
      <p:sp>
        <p:nvSpPr>
          <p:cNvPr id="278" name="Google Shape;278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Laravel 11 menyediakan perintah artisan baru untuk membuat beberapa hal di PHP, dan ini sangat membantu ketika membuat aplikasi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make:enum : Untuk membuat PHP Enum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make:class : Untuk membuat PHP Class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make:interface : Untuk membuat PHP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make:trait : Untuk membuat PHP Trait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5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Integrasi dengan Pest Unit Test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Pest Unit Test</a:t>
            </a:r>
            <a:endParaRPr/>
          </a:p>
        </p:txBody>
      </p:sp>
      <p:sp>
        <p:nvSpPr>
          <p:cNvPr id="289" name="Google Shape;289;p5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ini, ada Test Framework yang sedang populer di PHP bernama Pest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Ini adalah alternatif lain dari PHPUnit untuk melakukan Unit 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https://pestphp.com/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Menginstall Pest</a:t>
            </a:r>
            <a:endParaRPr/>
          </a:p>
        </p:txBody>
      </p:sp>
      <p:sp>
        <p:nvSpPr>
          <p:cNvPr id="295" name="Google Shape;295;p5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Untuk menginstall Pest sebagai Test Framework di Laravel, kita bisa hapus dulu file PHPUnit di phpunit.xml dan file unit test yang menggunakan PHP Unit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Selanjutnya kita bisa install Pest menggunakan perintah :</a:t>
            </a:r>
            <a:br>
              <a:rPr lang="id"/>
            </a:br>
            <a:r>
              <a:rPr lang="id"/>
              <a:t>composer require pestphp/pest --dev --with-all-dependencies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Setelah itu, kita bisa setup seluruh file yang dibutuhkan oleh Laravel menggunakan perintah :</a:t>
            </a:r>
            <a:br>
              <a:rPr lang="id"/>
            </a:br>
            <a:r>
              <a:rPr lang="id"/>
              <a:t>./vendor/bin/pest --init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Untuk menjalankan Unit Test, kita bisa gunakan perintah :</a:t>
            </a:r>
            <a:br>
              <a:rPr lang="id"/>
            </a:br>
            <a:r>
              <a:rPr lang="id"/>
              <a:t>./vendor/bin/pest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Unit Test</a:t>
            </a:r>
            <a:endParaRPr/>
          </a:p>
        </p:txBody>
      </p:sp>
      <p:sp>
        <p:nvSpPr>
          <p:cNvPr id="301" name="Google Shape;301;p5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Jika kita sudah mengganti PHPUnit menjadi Pest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kita buat Unit Test baru menggunakan perintah :</a:t>
            </a:r>
            <a:br>
              <a:rPr lang="id"/>
            </a:br>
            <a:r>
              <a:rPr lang="id"/>
              <a:t>php artisan make:test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Maka Laravel akan menggunakan Pest secara otomatis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5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Database Sqlite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Default Database Sqlite</a:t>
            </a:r>
            <a:endParaRPr/>
          </a:p>
        </p:txBody>
      </p:sp>
      <p:sp>
        <p:nvSpPr>
          <p:cNvPr id="312" name="Google Shape;312;p6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Saat pertama project Laravel 11 dibuat, secara default Laravel akan menggunakan database Sqlite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Jika kita ingin menggantinya menjadi database MySQL misalnya, kita bisa ganti pada file .env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Mengubah Database</a:t>
            </a:r>
            <a:endParaRPr/>
          </a:p>
        </p:txBody>
      </p:sp>
      <p:pic>
        <p:nvPicPr>
          <p:cNvPr id="318" name="Google Shape;318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6638925" cy="188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62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Exception Handler Lebih Sederhana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Exception Handler Lebih Sederhana</a:t>
            </a:r>
            <a:endParaRPr/>
          </a:p>
        </p:txBody>
      </p:sp>
      <p:sp>
        <p:nvSpPr>
          <p:cNvPr id="329" name="Google Shape;329;p6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Exception Handler disimpan di Exceptions/Handler.php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11, semua digabung di bootstrap/app.php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Dan cara menambahkan Exception Handler lebih mudah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Sebelum Belajar</a:t>
            </a:r>
            <a:endParaRPr/>
          </a:p>
        </p:txBody>
      </p:sp>
      <p:sp>
        <p:nvSpPr>
          <p:cNvPr id="129" name="Google Shape;129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PHP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MySQL dari Programmer Zaman Now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Kelas Laravel dari Programmer Zaman Now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6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Exception dan Controller</a:t>
            </a:r>
            <a:endParaRPr/>
          </a:p>
        </p:txBody>
      </p:sp>
      <p:sp>
        <p:nvSpPr>
          <p:cNvPr id="335" name="Google Shape;335;p6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php artisan make:exception ValidationError</a:t>
            </a:r>
            <a:endParaRPr/>
          </a:p>
        </p:txBody>
      </p:sp>
      <p:pic>
        <p:nvPicPr>
          <p:cNvPr id="336" name="Google Shape;336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66825" y="1981200"/>
            <a:ext cx="6610350" cy="118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Konfigurasi Exception Handler</a:t>
            </a:r>
            <a:endParaRPr/>
          </a:p>
        </p:txBody>
      </p:sp>
      <p:pic>
        <p:nvPicPr>
          <p:cNvPr id="342" name="Google Shape;342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839201" cy="21500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6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Once Helper Method</a:t>
            </a: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6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Once Helper Method</a:t>
            </a:r>
            <a:endParaRPr/>
          </a:p>
        </p:txBody>
      </p:sp>
      <p:sp>
        <p:nvSpPr>
          <p:cNvPr id="353" name="Google Shape;353;p6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Laravel 11 menambah sebuah global method bernama once(callbak)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once() method ini digunakan untuk mengingat hasil sebelumnya, sehingga ketika kita panggil lagi hasilnya, maka akan mengembalikan nilai sebelumnya, tanpa mengulang mengeksekusi callback function nya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Ini cocok untuk membungkus kode yang sangat berat sehingga tidak perlu dipanggil berkali-kali jika memang hasilnya akan selalu sama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6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Math Helper Class</a:t>
            </a:r>
            <a:endParaRPr/>
          </a:p>
        </p:txBody>
      </p:sp>
      <p:pic>
        <p:nvPicPr>
          <p:cNvPr id="359" name="Google Shape;359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562850" cy="2962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6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Test Math Helper</a:t>
            </a:r>
            <a:endParaRPr/>
          </a:p>
        </p:txBody>
      </p:sp>
      <p:pic>
        <p:nvPicPr>
          <p:cNvPr id="365" name="Google Shape;365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7439025" cy="237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70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 Casts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Model Casts</a:t>
            </a:r>
            <a:endParaRPr/>
          </a:p>
        </p:txBody>
      </p:sp>
      <p:sp>
        <p:nvSpPr>
          <p:cNvPr id="376" name="Google Shape;376;p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Attribute Casting adalah fitur di Eloquent untuk melakukan konversi tipe data secara otomatis dari tipe data di database, dengan tipe data yang ada di PHP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Di Laravel 10, defaultnya akan menggunakan attribute $casts di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Namun di Laravel 11, diubah menjadi Function casts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7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Kode : User Model</a:t>
            </a:r>
            <a:endParaRPr/>
          </a:p>
        </p:txBody>
      </p:sp>
      <p:pic>
        <p:nvPicPr>
          <p:cNvPr id="382" name="Google Shape;382;p7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170125"/>
            <a:ext cx="8647469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7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dari Laravel 10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9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7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Upgrade Laravel 10 ke Laravel 11</a:t>
            </a:r>
            <a:endParaRPr/>
          </a:p>
        </p:txBody>
      </p:sp>
      <p:sp>
        <p:nvSpPr>
          <p:cNvPr id="393" name="Google Shape;393;p7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Mari kita coba upgrade RESTful API project sebelumnya dari Laravel 10 ke Laravel 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https://github.com/programmerzamannow/belajar-laravel-restful-api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4"/>
              </a:rPr>
              <a:t>https://laravel.com/docs/11.x/upgrade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75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Penutup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Membuat Project</a:t>
            </a:r>
            <a:endParaRPr/>
          </a:p>
        </p:txBody>
      </p:sp>
      <p:sp>
        <p:nvSpPr>
          <p:cNvPr id="140" name="Google Shape;140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/>
              <a:t>composer create-project laravel/laravel=version belajar-laravel-11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id" u="sng">
                <a:solidFill>
                  <a:schemeClr val="hlink"/>
                </a:solidFill>
                <a:hlinkClick r:id="rId3"/>
              </a:rPr>
              <a:t>https://packagist.org/packages/laravel/laravel</a:t>
            </a:r>
            <a:r>
              <a:rPr lang="id"/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Folder Lebih Sederhana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Struktur Folder Lebih Sederhana</a:t>
            </a:r>
            <a:endParaRPr/>
          </a:p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Struktur folder di Laravel 11 lebih sederhana dibanding Laravel 10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Namun bukan berarti fitur Laravel 10 dihapus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Beberapa file seperti Kernel, Middleware, dan lain-lain sekarang berada di dalam framework Laravel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id"/>
              <a:t>Sehingga aplikasi kita lebih bersih dari kode yang mungkin jarang kita gunakan</a:t>
            </a:r>
            <a:endParaRPr/>
          </a:p>
        </p:txBody>
      </p:sp>
      <p:pic>
        <p:nvPicPr>
          <p:cNvPr id="152" name="Google Shape;15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64000" y="1170125"/>
            <a:ext cx="377637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3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d"/>
              <a:t>Config File Lebih Sederhana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