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FD1EA2-1357-4229-8666-1A95E8AB4CDB}">
  <a:tblStyle styleId="{A3FD1EA2-1357-4229-8666-1A95E8AB4C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Lato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Raleway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aleway-italic.fntdata"/><Relationship Id="rId10" Type="http://schemas.openxmlformats.org/officeDocument/2006/relationships/slide" Target="slides/slide3.xml"/><Relationship Id="rId54" Type="http://schemas.openxmlformats.org/officeDocument/2006/relationships/font" Target="fonts/Raleway-bold.fntdata"/><Relationship Id="rId13" Type="http://schemas.openxmlformats.org/officeDocument/2006/relationships/slide" Target="slides/slide6.xml"/><Relationship Id="rId57" Type="http://schemas.openxmlformats.org/officeDocument/2006/relationships/font" Target="fonts/Lato-regular.fntdata"/><Relationship Id="rId12" Type="http://schemas.openxmlformats.org/officeDocument/2006/relationships/slide" Target="slides/slide5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8.xml"/><Relationship Id="rId59" Type="http://schemas.openxmlformats.org/officeDocument/2006/relationships/font" Target="fonts/Lato-italic.fntdata"/><Relationship Id="rId14" Type="http://schemas.openxmlformats.org/officeDocument/2006/relationships/slide" Target="slides/slide7.xml"/><Relationship Id="rId58" Type="http://schemas.openxmlformats.org/officeDocument/2006/relationships/font" Target="fonts/La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b8bcf01a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b8bcf01a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b8bcf01a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b8bcf01a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b8bcf01a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b8bcf01a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b8bcf01a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b8bcf01a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b8bcf01ad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b8bcf01ad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b8bcf01a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b8bcf01a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b8bcf01ad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b8bcf01a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b8bcf01a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b8bcf01a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b8bcf01a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b8bcf01a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b8bcf01a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b8bcf01a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b8bcf01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b8bcf01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b8bcf01a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b8bcf01a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b8bcf01a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b8bcf01a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b8bcf01ad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b8bcf01a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b8bcf01a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b8bcf01a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b8bcf01a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b8bcf01a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b8bcf01a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b8bcf01a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b8bcf01ad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b8bcf01a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b8bcf01a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b8bcf01a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b8bcf01ad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b8bcf01ad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b8bcf01a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b8bcf01a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b8bcf01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b8bcf01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b8bcf01a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b8bcf01a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b8bcf01a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b8bcf01a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b8bcf01a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b8bcf01a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b8bcf01a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b8bcf01a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b8bcf01ad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b8bcf01ad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b8bcf01a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b8bcf01a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b8bcf01a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b8bcf01a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b8bcf01ad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b8bcf01ad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b8bcf01ad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b8bcf01ad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b8bcf01a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b8bcf01a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b8bcf01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b8bcf01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b8bcf01ad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ab8bcf01ad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b8bcf01a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b8bcf01a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b8bcf01ad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ab8bcf01a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ab8bcf01a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ab8bcf01a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b8bcf01ad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ab8bcf01ad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b8bcf01ad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b8bcf01ad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b8bcf01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b8bcf01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b8bcf01a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b8bcf01a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b8bcf01a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ab8bcf01a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b8bcf01a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b8bcf01a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b8bcf01a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b8bcf01a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guzzle/guzzl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aravel.com/api/10.x/Illuminate/Http/Client/Respons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aravel.com/api/10.x/Illuminate/Support/Facades/Htt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HTTP Client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Guzzle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HTTP Client secara low level menggunakan Guzzle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Guzzle adalah salah satu library HTTP Client untuk PHP yang sangat populer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tidak perlu mengerti Guzzle jika ingin menggunakan Laravel HTTP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https://github.com/guzzle/guzzle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Method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Method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request HTTP, hal yang pasti kita tentukan adalah jenis HTTP Method yang akan kita lakukan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Http Facade sangat mudah digunakan, untuk mengirim request HTTP, kita cukup gunakan nama function sesuai dengan nama HTTP Method nya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Facade Function</a:t>
            </a:r>
            <a:endParaRPr/>
          </a:p>
        </p:txBody>
      </p:sp>
      <p:graphicFrame>
        <p:nvGraphicFramePr>
          <p:cNvPr id="234" name="Google Shape;234;p3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{A3FD1EA2-1357-4229-8666-1A95E8AB4CDB}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GET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post(url)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POST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put(url)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patch(url)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PATCH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DELETE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head(url)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HTTP HEAD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Http Method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42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kita menggunakan function http method di Facade Http, maka akan menghasilkan object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melihat informasi dari HTTP Response pada object Response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https://laravel.com/api/10.x/Illuminate/Http/Client/Response.html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Response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058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Parameter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Query Parameter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query parameter ke request HTTP yang akan kita lakukan, kita bisa menggunakan function withQueryParameters(array)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Query Parameters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Header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Header</a:t>
            </a:r>
            <a:endParaRPr/>
          </a:p>
        </p:txBody>
      </p:sp>
      <p:sp>
        <p:nvSpPr>
          <p:cNvPr id="285" name="Google Shape;28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header ke request HTTP yang akan kita lakukan, kita bisa menggunakan function withHeaders(array)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Header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8992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Cookie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Cookie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menambahkan cookie ke request HTTP yang akan kita lakukan, kita bisa menggunakan function withCookies(array, domain)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Cookie</a:t>
            </a:r>
            <a:endParaRPr/>
          </a:p>
        </p:txBody>
      </p:sp>
      <p:pic>
        <p:nvPicPr>
          <p:cNvPr id="308" name="Google Shape;30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41537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 Post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 Post</a:t>
            </a:r>
            <a:endParaRPr/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mengirim request dalam bentuk Form Request, kita bisa menggunakan function asForm(), lalu datanya dikirim ketika kita menggunakan function post(url, form)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Form Post</a:t>
            </a:r>
            <a:endParaRPr/>
          </a:p>
        </p:txBody>
      </p:sp>
      <p:pic>
        <p:nvPicPr>
          <p:cNvPr id="325" name="Google Shape;3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818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Multipart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Multipart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mengirim HTTP Request jenis Multipart, seperti upload file, kita bisa menggunakan function asMultipart()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Lalu untuk mengirim file, kita bisa gunakan function attach(key, content, name)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untuk data bukan file, kita bisa gunakan cara seperti Form Post menggunakan post(url, form)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Multipart</a:t>
            </a:r>
            <a:endParaRPr/>
          </a:p>
        </p:txBody>
      </p:sp>
      <p:pic>
        <p:nvPicPr>
          <p:cNvPr id="342" name="Google Shape;3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7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JSON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mengirim request dalam bentuk JSON, kita bisa menggunakan function asJson()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Data JSON bisa dikirim di parameter body milik post(url, body), put(url, body) atau patch(url, body)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JSON</a:t>
            </a:r>
            <a:endParaRPr/>
          </a:p>
        </p:txBody>
      </p:sp>
      <p:pic>
        <p:nvPicPr>
          <p:cNvPr id="359" name="Google Shape;35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2696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Timeout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Timeout</a:t>
            </a:r>
            <a:endParaRPr/>
          </a:p>
        </p:txBody>
      </p:sp>
      <p:sp>
        <p:nvSpPr>
          <p:cNvPr id="370" name="Google Shape;370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melakukan request, kadang ada baiknya kita menentukan waktu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Timeout adalah waktu menyerah ketika menunggu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biasanya dilakukan agar aplikasi kita response nya tidak terlalu lambat, karena harus menunggu response dari aplikasi lain yang terlalu lama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gunakan function timeout(second) untuk menentukan berapa lama waktu timeout nya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Timeout</a:t>
            </a:r>
            <a:endParaRPr/>
          </a:p>
        </p:txBody>
      </p:sp>
      <p:pic>
        <p:nvPicPr>
          <p:cNvPr id="376" name="Google Shape;37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6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RESTful API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Retry</a:t>
            </a:r>
            <a:endParaRPr/>
          </a:p>
        </p:txBody>
      </p:sp>
      <p:sp>
        <p:nvSpPr>
          <p:cNvPr id="387" name="Google Shape;387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HTTP Client juga memiliki fitur untuk melakukan retry, jadi misal ketika terjadi error, kita bisa meminta HTTP Client untuk melakukan retry menggunakan function retry(times, sleep)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tambahkan informasi retry, secara otomatis Laravel HTTP Client akan mencoba melakukan request lagi sejumlah total times yang kita tentukan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Retry</a:t>
            </a:r>
            <a:endParaRPr/>
          </a:p>
        </p:txBody>
      </p:sp>
      <p:pic>
        <p:nvPicPr>
          <p:cNvPr id="393" name="Google Shape;39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06805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Throw Error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Throw Error</a:t>
            </a:r>
            <a:endParaRPr/>
          </a:p>
        </p:txBody>
      </p:sp>
      <p:sp>
        <p:nvSpPr>
          <p:cNvPr id="404" name="Google Shape;404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HTTP Client, ketika mendapatkan response dengan status code bukan 2xx, dia tidak akan throw Error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jika kita ingin menjadikan ketika mendapat response 4xx (client error) atau 5xx (server error), kita bisa menggunakan function throw() pada Response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error, maka akan mengembalikan error </a:t>
            </a:r>
            <a:r>
              <a:rPr lang="id"/>
              <a:t>RequestException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Throw Error</a:t>
            </a:r>
            <a:endParaRPr/>
          </a:p>
        </p:txBody>
      </p:sp>
      <p:pic>
        <p:nvPicPr>
          <p:cNvPr id="410" name="Google Shape;41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37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Penutup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composer create-project laravel/laravel=v10.2.9 belajar-laravel-http-client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Client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Client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memiliki fitur bernama HTTP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digunakan untuk mempermudah kita melakukan request HTTP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Http Facade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menggunakan fitur HTTP Client di Laravel, kita bisa menggunakan Facade 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method yang bisa kita gunakan ketika menggunakan Facade Http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https://laravel.com/api/10.x/Illuminate/Support/Facades/Http.html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