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Raleway"/>
      <p:regular r:id="rId102"/>
      <p:bold r:id="rId103"/>
      <p:italic r:id="rId104"/>
      <p:boldItalic r:id="rId105"/>
    </p:embeddedFont>
    <p:embeddedFont>
      <p:font typeface="Lato"/>
      <p:regular r:id="rId106"/>
      <p:bold r:id="rId107"/>
      <p:italic r:id="rId108"/>
      <p:boldItalic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Lato-bold.fntdata"/><Relationship Id="rId106" Type="http://schemas.openxmlformats.org/officeDocument/2006/relationships/font" Target="fonts/Lato-regular.fntdata"/><Relationship Id="rId105" Type="http://schemas.openxmlformats.org/officeDocument/2006/relationships/font" Target="fonts/Raleway-boldItalic.fntdata"/><Relationship Id="rId104" Type="http://schemas.openxmlformats.org/officeDocument/2006/relationships/font" Target="fonts/Raleway-italic.fntdata"/><Relationship Id="rId109" Type="http://schemas.openxmlformats.org/officeDocument/2006/relationships/font" Target="fonts/Lato-boldItalic.fntdata"/><Relationship Id="rId108" Type="http://schemas.openxmlformats.org/officeDocument/2006/relationships/font" Target="fonts/Lato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Raleway-bold.fntdata"/><Relationship Id="rId102" Type="http://schemas.openxmlformats.org/officeDocument/2006/relationships/font" Target="fonts/Raleway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67aa34de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67aa34de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67aa34d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67aa34d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ec9b7cb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ec9b7cb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ec9b7cb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ec9b7cb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ec9b7cb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ec9b7cb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67aa34de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67aa34de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ec9b7cb4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ec9b7cb4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ec9b7cb4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ec9b7cb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c9b7cb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ec9b7cb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ec9b7cb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ec9b7cb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67aa34de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67aa34de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ec9b7cb4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ec9b7cb4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ec9b7cb4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ec9b7cb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ec9b7cb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ec9b7cb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ec9b7cb4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ec9b7cb4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ec9b7cb4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ec9b7cb4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ec9b7cb4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ec9b7cb4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ec9b7cb4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ec9b7cb4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c9b7cb4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c9b7cb4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ec9b7cb4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ec9b7cb4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ec9b7cb4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ec9b7cb4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67aa34de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67aa34de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ec9b7cb4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ec9b7cb4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ec9b7cb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ec9b7cb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ec9b7cb4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ec9b7cb4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ec9b7cb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ec9b7cb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ec9b7cb4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ec9b7cb4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ec9b7cb4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2ec9b7cb4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ec9b7cb4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2ec9b7cb4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ec9b7cb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ec9b7cb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ec9b7cb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2ec9b7cb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2ec9b7cb4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2ec9b7cb4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67aa34de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67aa34de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ec9b7cb4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ec9b7cb4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ec9b7cb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ec9b7cb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ec9b7cb4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2ec9b7cb4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ec9b7cb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ec9b7cb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2ec9b7cb4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2ec9b7cb4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ec9b7cb4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ec9b7cb4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ec9b7cb4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2ec9b7cb4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2ec9b7cb4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2ec9b7cb4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2ec9b7cb4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2ec9b7cb4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ec9b7cb4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2ec9b7cb4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67aa34de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67aa34d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2ec9b7cb4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2ec9b7cb4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ec9b7cb4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ec9b7cb4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2ec9b7cb4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2ec9b7cb4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2ec9b7cb4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2ec9b7cb4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2ec9b7cb4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2ec9b7cb4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ec9b7cb4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ec9b7cb4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ec9b7cb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2ec9b7cb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2ec9b7cb4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2ec9b7cb4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ec9b7cb4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ec9b7cb4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2ec9b7cb4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2ec9b7cb4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ec9b7c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ec9b7c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2ec9b7cb4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2ec9b7cb4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ec9b7cb4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2ec9b7cb4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2ec9b7cb4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2ec9b7cb4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2ec9b7cb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2ec9b7cb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2ec9b7cb4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2ec9b7cb4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2ec9b7cb4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2ec9b7cb4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2ec9b7cb4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2ec9b7cb4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2ec9b7cb4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2ec9b7cb4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2ec9b7cb4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2ec9b7cb4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2ec9b7cb4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2ec9b7cb4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ec9b7cb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ec9b7cb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2ec9b7cb4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2ec9b7cb4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2ec9b7cb4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2ec9b7cb4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2ec9b7cb4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2ec9b7cb4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567aa34de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567aa34de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2ec9b7cb4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2ec9b7cb4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2ec9b7cb4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2ec9b7cb4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2ec9b7cb4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2ec9b7cb4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2ec9b7cb4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2ec9b7cb4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2ec9b7cb4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2ec9b7cb4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2ec9b7cb4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2ec9b7cb4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ec9b7cb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ec9b7cb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2ec9b7cb46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2ec9b7cb46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2ec9b7cb4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2ec9b7cb4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2ec9b7cb4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2ec9b7cb4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2ec9b7cb4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2ec9b7cb4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2ec9b7cb4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2ec9b7cb4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2ec9b7cb4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2ec9b7cb4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2ec9b7cb46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2ec9b7cb46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2ec9b7cb4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2ec9b7cb4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2ec9b7cb4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2ec9b7cb4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ec9b7cb46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ec9b7cb46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67aa34de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67aa34de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2ec9b7cb4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2ec9b7cb4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2ec9b7cb46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2ec9b7cb46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2ec9b7cb4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2ec9b7cb4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2ec9b7cb46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2ec9b7cb46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567aa34de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567aa34de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567aa34d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567aa34d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aravel.com/api/10.x/Illuminate/Validation/Validator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aravel.com/api/10.x/Illuminate/Support/Facades/Validator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aravel.com/api/10.x/Illuminate/Support/MessageBag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laravel.com/api/10.x/Illuminate/Validation/ValidationException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laravel.com/docs/10.x/validation#available-validation-rul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laravel.com/api/10.x/Illuminate/Translation/PotentiallyTranslatedString.ht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laravel.com/api/10.x/Illuminate/Validation/Rules.html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laravel.com/api/10.x/Illuminate/Http/Request.html#method_validate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laravel.com/api/10.x/Illuminate/Support/MessageBag.html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aravel.com/api/10.x/Illuminate/Validation/Validator.html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8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laravel.com/api/10.x/Illuminate/Foundation/Http/FormReques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Validation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composer create-project laravel/laravel=</a:t>
            </a:r>
            <a:r>
              <a:rPr lang="id"/>
              <a:t>v10.2.4</a:t>
            </a:r>
            <a:r>
              <a:rPr lang="id"/>
              <a:t> belajar-laravel-validation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Validator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Validator adalah class sebagai representasi untuk melakukan validasi di Laravel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https://laravel.com/api/10.x/Illuminate/Validation/Validator.html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fitur yang dimiliki oleh class Validator, dan kita akan bahas secara bertahap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Validator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Validator, kita bisa menggunakan static method di Facade Validator::make()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https://laravel.com/api/10.x/Illuminate/Support/Facades/Validator.html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Validator, kita harus tentukan data yang akan divalidasi, dan rules (aturan-aturan validasi)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Validator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75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Validasi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Validasi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kita membuat Validator, selanjutnya yang biasa kita lakukan adalah mengecek apakah validasi sukses atau gagal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itu, kita bisa menggunakan dua method yang mengembalikan nilai 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fails(), akan mengembalikan true jika gagal, false jika sukses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passes(), akan mengembalikan true jika sukses, false jika gagal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Validasi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5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Message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Message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melakukan validasi, kita perlu tahu key mana yang bermasalah, dan apa pesan error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mendapatkan detail dari error menggunakan function messages(), errors(), atau getMessageBag(), yang semuanya akan mengembalikan object sama yaitu class MessageBag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https://laravel.com/api/10.x/Illuminate/Support/MessageBag.html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Error Message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07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 Exception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 Exception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beberapa kasus, kadang-kadang kita ingin menggunakan Exception ketika melakukan validasi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data tidak valid, maka harapan kita terjadi exception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Validator juga menyediakan fitur ini, dengan menggunakan method validated()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memanggil method validated(), jika data tidak valid, maka akan throw ValidationException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detail informasi validator dan error message, bisa kita ambil dari ValidationException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https://laravel.com/api/10.x/Illuminate/Validation/ValidationException.html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Validation Exception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9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 </a:t>
            </a:r>
            <a:r>
              <a:rPr lang="id"/>
              <a:t>Rules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 Rules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keuntungan menggunakan Laravel Validator, yaitu sudah disediakan aturan-aturan yang bisa kita gunakan untuk melakukan validasi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di halaman dokumentasi untuk melihat detail dari aturan-aturan yang sudah disediakan di Laravel untuk validasi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https://laravel.com/docs/10.x/validation#available-validation-rules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jika aturan yang kita butuhkan tidak ada? Kita juga bisa membuat aturan sendiri, yang akan dibahas di materi terpisah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Multiple Rules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validasi, biasanya dalam satu attribute, kita sering menggunakan beberapa aturan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untuk username, kita ingin menggunakan aturan wajib diisi, harus email, dan panjang tidak boleh lebih dari 100 karakter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multiple Rules, kita bisa menggunakan tanda | (pagar), atau menggunakan tipe data array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Validation Rules</a:t>
            </a:r>
            <a:endParaRPr/>
          </a:p>
        </p:txBody>
      </p:sp>
      <p:pic>
        <p:nvPicPr>
          <p:cNvPr id="314" name="Google Shape;3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4141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 Data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 Data</a:t>
            </a:r>
            <a:endParaRPr/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Validator bisa mengembalikan data yang berisikan hanya attribute yang di validasi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sangat cocok ketika kita memang tidak ingin menggunakan attribute yang tidak di validasi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data tersebut, kita bisa menggunakan return value validated()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Valid Data</a:t>
            </a:r>
            <a:endParaRPr/>
          </a:p>
        </p:txBody>
      </p:sp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3142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 Message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 Message</a:t>
            </a:r>
            <a:endParaRPr/>
          </a:p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Rule di Laravel Validator,  memiliki validation message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message-nya menggunakan bahasa Inggris, namun kita bisa mengubahnya jika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message di Laravel akan disimpan di dalam folder lang/{locale}/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belum ada folder dan file nya, kita bisa gunakan perintah dibawah ini untuk membuat default message :</a:t>
            </a:r>
            <a:br>
              <a:rPr lang="id"/>
            </a:br>
            <a:r>
              <a:rPr lang="id"/>
              <a:t>php artisan lang:publish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Validation message, terdapat di file validation.php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Gambar : Message</a:t>
            </a:r>
            <a:endParaRPr/>
          </a:p>
        </p:txBody>
      </p:sp>
      <p:pic>
        <p:nvPicPr>
          <p:cNvPr id="348" name="Google Shape;3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3915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Message untuk Attribute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pada beberapa kasus, kita tidak ingin menggunakan default message saat melakukan validasi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 Custom Message untuk Attribute, di file validation.php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Custom Message for Attribute</a:t>
            </a:r>
            <a:endParaRPr/>
          </a:p>
        </p:txBody>
      </p:sp>
      <p:pic>
        <p:nvPicPr>
          <p:cNvPr id="360" name="Google Shape;3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15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Localization</a:t>
            </a:r>
            <a:endParaRPr/>
          </a:p>
        </p:txBody>
      </p:sp>
      <p:sp>
        <p:nvSpPr>
          <p:cNvPr id="366" name="Google Shape;366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Message di Laravel, mendukung multi bahasa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Caranya kita cukup membuat folder dengan kode locale pada folder lang, dan buat file php validation yang berisi attribute sama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mengubah nilai message nya, sesuai dengan bahasanya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mengaktifkan bahasa yang ingin kita gunakan, kita bisa gunakan Facade App::setLocale()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locale yang kita pilih tidak tersedia, maka secara otomatis akan menggunakan default locale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Localization</a:t>
            </a:r>
            <a:endParaRPr/>
          </a:p>
        </p:txBody>
      </p:sp>
      <p:pic>
        <p:nvPicPr>
          <p:cNvPr id="372" name="Google Shape;3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0586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Inline Message</a:t>
            </a:r>
            <a:endParaRPr/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mengubah message file di folder lang mungkin terlalu ribet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menambahkan message pada parameter ketiga saat membuat Validator menggunakan Validator::make(data, rules, messages)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otomatis, Validator akan mengambil message yang terdapat parameter messages, dan jika tidak ada, maka akan mengambil dari folder lang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Inline Message</a:t>
            </a:r>
            <a:endParaRPr/>
          </a:p>
        </p:txBody>
      </p:sp>
      <p:pic>
        <p:nvPicPr>
          <p:cNvPr id="384" name="Google Shape;38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3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PHP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MySQL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Eloquent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Validation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Validation</a:t>
            </a:r>
            <a:endParaRPr/>
          </a:p>
        </p:txBody>
      </p:sp>
      <p:sp>
        <p:nvSpPr>
          <p:cNvPr id="395" name="Google Shape;395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selesai melakukan validasi, kadang kita ingin melakukan validasi tambahan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seperti ini, kita bisa menggunakan method after(callback), dimana kita bisa menambahkan function callback sebagai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Function callback nya terdapat satu parameter yaitu Validator, sehingga kita bisa menambah error tambahan jika dibutuhkan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Additional Validation</a:t>
            </a:r>
            <a:endParaRPr/>
          </a:p>
        </p:txBody>
      </p:sp>
      <p:pic>
        <p:nvPicPr>
          <p:cNvPr id="401" name="Google Shape;4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7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Rule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Rule</a:t>
            </a:r>
            <a:endParaRPr/>
          </a:p>
        </p:txBody>
      </p:sp>
      <p:sp>
        <p:nvSpPr>
          <p:cNvPr id="412" name="Google Shape;412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Walaupun Rule di Laravel sudah tersedia banyak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pada beberapa kasus, kita perlu membuat Custom Rule sendiri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untuk mengecek data ke database,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rule, kita bisa menggunakan perintah :</a:t>
            </a:r>
            <a:br>
              <a:rPr lang="id"/>
            </a:br>
            <a:r>
              <a:rPr lang="id"/>
              <a:t>php artisan make:rule NamaRule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Rule</a:t>
            </a:r>
            <a:endParaRPr/>
          </a:p>
        </p:txBody>
      </p:sp>
      <p:pic>
        <p:nvPicPr>
          <p:cNvPr id="418" name="Google Shape;41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85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Uppercase Rule</a:t>
            </a:r>
            <a:endParaRPr/>
          </a:p>
        </p:txBody>
      </p:sp>
      <p:pic>
        <p:nvPicPr>
          <p:cNvPr id="424" name="Google Shape;4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9430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Custom Rule</a:t>
            </a:r>
            <a:endParaRPr/>
          </a:p>
        </p:txBody>
      </p:sp>
      <p:pic>
        <p:nvPicPr>
          <p:cNvPr id="430" name="Google Shape;43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23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Translation</a:t>
            </a:r>
            <a:endParaRPr/>
          </a:p>
        </p:txBody>
      </p:sp>
      <p:sp>
        <p:nvSpPr>
          <p:cNvPr id="436" name="Google Shape;436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Custom Rule, di function validate terdapat parameter ke-3 berupa Closure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Closure tersebut jika dipanggil, maka akan mengembalikan object PotentiallyTranslatedString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https://laravel.com/api/10.x/Illuminate/Translation/PotentiallyTranslatedString.html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Class itu, kita bisa membuat translation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Uppercase Rule</a:t>
            </a:r>
            <a:endParaRPr/>
          </a:p>
        </p:txBody>
      </p:sp>
      <p:pic>
        <p:nvPicPr>
          <p:cNvPr id="442" name="Google Shape;44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1228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Laravel Validation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Validation Message</a:t>
            </a:r>
            <a:endParaRPr/>
          </a:p>
        </p:txBody>
      </p:sp>
      <p:pic>
        <p:nvPicPr>
          <p:cNvPr id="448" name="Google Shape;44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936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Aware dan Validator Aware</a:t>
            </a:r>
            <a:endParaRPr/>
          </a:p>
        </p:txBody>
      </p:sp>
      <p:sp>
        <p:nvSpPr>
          <p:cNvPr id="454" name="Google Shape;454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membutuhkan Custom Rule yang membutuhkan bisa melihat seluruh data yang di validasi, kita bisa implement interface DataAwareRule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jika kita butuh object Validator, kita bisa implement interface ValidatorAwareRule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Rule Registration</a:t>
            </a:r>
            <a:endParaRPr/>
          </a:p>
        </p:txBody>
      </p:sp>
      <p:pic>
        <p:nvPicPr>
          <p:cNvPr id="460" name="Google Shape;46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753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Registration Rule (1)</a:t>
            </a:r>
            <a:endParaRPr/>
          </a:p>
        </p:txBody>
      </p:sp>
      <p:pic>
        <p:nvPicPr>
          <p:cNvPr id="466" name="Google Shape;46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487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Registration Rule (2)</a:t>
            </a:r>
            <a:endParaRPr/>
          </a:p>
        </p:txBody>
      </p:sp>
      <p:pic>
        <p:nvPicPr>
          <p:cNvPr id="472" name="Google Shape;47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5380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Registration Rule</a:t>
            </a:r>
            <a:endParaRPr/>
          </a:p>
        </p:txBody>
      </p:sp>
      <p:pic>
        <p:nvPicPr>
          <p:cNvPr id="478" name="Google Shape;47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182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Function Rule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Function Rule</a:t>
            </a:r>
            <a:endParaRPr/>
          </a:p>
        </p:txBody>
      </p:sp>
      <p:sp>
        <p:nvSpPr>
          <p:cNvPr id="489" name="Google Shape;489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kita perlu membuat Custom Rule, namun jika membuat Class Rule terlalu berlebihan, kita bisa menggunakan Custom Function Rule ketika membuat Rule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Cukup gunakan Function dimana terdapat 3 parameter, $attribute, $value dan $fail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Custom Function Rule</a:t>
            </a:r>
            <a:endParaRPr/>
          </a:p>
        </p:txBody>
      </p:sp>
      <p:pic>
        <p:nvPicPr>
          <p:cNvPr id="495" name="Google Shape;49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8195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Rule Classes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aplikasi, sudah dipastikan bahwa kita akan selalu menambahkan validasi terhadap data yang diterima oleh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database, saat membuat tabel pun, biasanya kita menambahkan validasi, misal kolom yang tidak boleh null, atau unique, atau menambahkan check constraint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Validasi adalah proses yang dilakukan untuk menjaga agar data di aplikasi kita tetap konsisten dan baik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Tanpa validasi, data di aplikasi bisa rusak dan tidak konsisten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Rule Class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Rule-Rule yang kita lihat di halaman dokumentasi Laravel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juga menyediakan beberapa class Rule yang bisa kita gunakan ketika membuat Validator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daftar class-class Rule yang tersedia di package Rules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https://laravel.com/api/10.x/Illuminate/Validation/Rules.html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Rule Class</a:t>
            </a:r>
            <a:endParaRPr/>
          </a:p>
        </p:txBody>
      </p:sp>
      <p:pic>
        <p:nvPicPr>
          <p:cNvPr id="512" name="Google Shape;51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1895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Nested Array Validation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Nested Array Validation</a:t>
            </a:r>
            <a:endParaRPr/>
          </a:p>
        </p:txBody>
      </p:sp>
      <p:sp>
        <p:nvSpPr>
          <p:cNvPr id="523" name="Google Shape;523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melakukan validasi, kadang data yang kita validasi tidak hanya berformat key-value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terdapat nested array, misal terdapat key address, dimana di dalamnya berisi array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data jenis nested array, kita bisa membuat Rule menggunakan tanda . (titik), misal address.street, address.city,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masih terdapat nested array, kita bisa tambahkan . (titik) lagi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Nested Array Validation</a:t>
            </a:r>
            <a:endParaRPr/>
          </a:p>
        </p:txBody>
      </p:sp>
      <p:pic>
        <p:nvPicPr>
          <p:cNvPr id="529" name="Google Shape;52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44343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239" y="2006250"/>
            <a:ext cx="5243361" cy="290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Indexed Array Validation</a:t>
            </a:r>
            <a:endParaRPr/>
          </a:p>
        </p:txBody>
      </p:sp>
      <p:sp>
        <p:nvSpPr>
          <p:cNvPr id="536" name="Google Shape;536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beberapa kasus, misal nested array nya adalah indexed, artinya bisa lebih dari satu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kita tidak menggunakan . (titik), melainkan menggunakan * (bintang)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Indexed Array Validation</a:t>
            </a:r>
            <a:endParaRPr/>
          </a:p>
        </p:txBody>
      </p:sp>
      <p:pic>
        <p:nvPicPr>
          <p:cNvPr id="542" name="Google Shape;54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67551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311" y="2006250"/>
            <a:ext cx="560403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Request Validation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Request Validation</a:t>
            </a:r>
            <a:endParaRPr/>
          </a:p>
        </p:txBody>
      </p:sp>
      <p:sp>
        <p:nvSpPr>
          <p:cNvPr id="554" name="Google Shape;554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Validator sudah terintegrasi dengan baik dengan HTTP Request di Laravel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Request memiliki method validate() untuk melakukan validasi data request yang dikirim oleh User, misal dari Form atau Query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https://laravel.com/api/10.x/Illuminate/Http/Request.html#method_validate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Controller</a:t>
            </a:r>
            <a:endParaRPr/>
          </a:p>
        </p:txBody>
      </p:sp>
      <p:pic>
        <p:nvPicPr>
          <p:cNvPr id="560" name="Google Shape;5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178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Manual Validation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Laravel, validasi secara manual sangat tidak direkomendasikan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melakukan pengecekan apakah input data berisi string kosong, atau apakah input data berupa angka, tanggal,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saja kita lakukan secara manual, dan lakukan pengecekan menggunakan if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hal ini tidak direkomendasikan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Untungnya, Laravel menyediakan fitur untuk melakukan Validasi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Form Controller</a:t>
            </a:r>
            <a:endParaRPr/>
          </a:p>
        </p:txBody>
      </p:sp>
      <p:pic>
        <p:nvPicPr>
          <p:cNvPr id="566" name="Google Shape;56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477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Web Routing</a:t>
            </a:r>
            <a:endParaRPr/>
          </a:p>
        </p:txBody>
      </p:sp>
      <p:pic>
        <p:nvPicPr>
          <p:cNvPr id="572" name="Google Shape;57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Request Validation</a:t>
            </a:r>
            <a:endParaRPr/>
          </a:p>
        </p:txBody>
      </p:sp>
      <p:pic>
        <p:nvPicPr>
          <p:cNvPr id="578" name="Google Shape;57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39876" cy="19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676" y="2006250"/>
            <a:ext cx="4846925" cy="237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Page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Page</a:t>
            </a:r>
            <a:endParaRPr/>
          </a:p>
        </p:txBody>
      </p:sp>
      <p:sp>
        <p:nvSpPr>
          <p:cNvPr id="590" name="Google Shape;590;p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Web, dan menerima input data yang tidak valid, kadang kita ingin menampilkan error message di halaman web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dengan mudah menampilkan error dari MessageBag di Laravel Blade Template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cukup menggunakan variable $errors di Blade Template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https://laravel.com/api/10.x/Illuminate/Support/MessageBag.html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Alur Validation Error di Web</a:t>
            </a:r>
            <a:endParaRPr/>
          </a:p>
        </p:txBody>
      </p:sp>
      <p:sp>
        <p:nvSpPr>
          <p:cNvPr id="596" name="Google Shape;596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form, biasanya kita akan membuat dua halaman. Pertama GET /form untuk menampilkan form nya, dan POST /form untuk melakukan submit form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terjadi error ketika melakukan POST /form, dan terjadi error ValidationException, secara otomatis Laravel akan melakukan redirect ke halaman sebelumnya, yaitu GET /form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melakukan redirect kembali ke halaman GET /form, Laravel akan menyisipkan informasi sementara object error tersebut ke Session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Middleware ShareErrorsFromSession akan mendeteksi errors tersebut dan melakukan sharing informasi ke View sehingga kita bisa dengan mudah menggunakan variable $errors di Blade Template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Form Blade Template</a:t>
            </a:r>
            <a:endParaRPr/>
          </a:p>
        </p:txBody>
      </p:sp>
      <p:pic>
        <p:nvPicPr>
          <p:cNvPr id="602" name="Google Shape;60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079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Login Controller</a:t>
            </a:r>
            <a:endParaRPr/>
          </a:p>
        </p:txBody>
      </p:sp>
      <p:pic>
        <p:nvPicPr>
          <p:cNvPr id="608" name="Google Shape;60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9209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Error Page</a:t>
            </a:r>
            <a:endParaRPr/>
          </a:p>
        </p:txBody>
      </p:sp>
      <p:pic>
        <p:nvPicPr>
          <p:cNvPr id="614" name="Google Shape;614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13525" cy="21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325" y="2006250"/>
            <a:ext cx="46958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Directive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Validation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menyediakan fitur untuk melakukan validasi menggunakan Class bernama Validator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https://laravel.com/api/10.x/Illuminate/Validation/Validator.html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kelas ini, kita akan fokus membahas bagaimana cara menggunakan Laravel Validation, untuk mempermudah melakukan validasi data yang diterima oleh aplikasi Laravel kita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Directive</a:t>
            </a:r>
            <a:endParaRPr/>
          </a:p>
        </p:txBody>
      </p:sp>
      <p:sp>
        <p:nvSpPr>
          <p:cNvPr id="626" name="Google Shape;626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variable $errors, untuk mendapatkan error by key, kita pernah bahas di kelas Laravel Blade Template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directive @error(key)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Error Directive</a:t>
            </a:r>
            <a:endParaRPr/>
          </a:p>
        </p:txBody>
      </p:sp>
      <p:pic>
        <p:nvPicPr>
          <p:cNvPr id="632" name="Google Shape;63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47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Repopulating Forms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Repopulating Forms</a:t>
            </a:r>
            <a:endParaRPr/>
          </a:p>
        </p:txBody>
      </p:sp>
      <p:sp>
        <p:nvSpPr>
          <p:cNvPr id="643" name="Google Shape;643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melakukan submit form, lalu terjadi error validasi, kadang kita tidak ingin menghapus data sebelumnya yang sudah di input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Untungnya, ketika terjadi ValidationException, Laravel menyimpan data yang dikirim ke Session juga sementara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method old() di Request, atau global function old di Blade template untuk mendapatkan data lama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</a:t>
            </a:r>
            <a:r>
              <a:rPr lang="id"/>
              <a:t>Repopulating</a:t>
            </a:r>
            <a:r>
              <a:rPr lang="id"/>
              <a:t> Forms</a:t>
            </a:r>
            <a:endParaRPr/>
          </a:p>
        </p:txBody>
      </p:sp>
      <p:pic>
        <p:nvPicPr>
          <p:cNvPr id="649" name="Google Shape;64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21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Request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Request</a:t>
            </a:r>
            <a:endParaRPr/>
          </a:p>
        </p:txBody>
      </p:sp>
      <p:sp>
        <p:nvSpPr>
          <p:cNvPr id="660" name="Google Shape;660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form request yang kompleks, ada baiknya kita membuat class sendiri untuk Form Request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kelebihannya dengan membuat form request sendiri, bisa diintegrasikan dengan Laravel Validator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membuat kode yang kita buat lebih rapi, karena data Request dan Validasi terpisah dari kode Controller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Form Request</a:t>
            </a:r>
            <a:endParaRPr/>
          </a:p>
        </p:txBody>
      </p:sp>
      <p:sp>
        <p:nvSpPr>
          <p:cNvPr id="666" name="Google Shape;666;p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Form Request sendiri, kita bisa menggunakan perintah :</a:t>
            </a:r>
            <a:br>
              <a:rPr lang="id"/>
            </a:br>
            <a:r>
              <a:rPr lang="id"/>
              <a:t>php artisan make:request NamaFormRequest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Walaupun namanya Form Request, namun sebenarnya kita tetap bisa menggunakannya ketika misal kita ingin menerima data dalam bentuk JSON misalnya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Login Request</a:t>
            </a:r>
            <a:endParaRPr/>
          </a:p>
        </p:txBody>
      </p:sp>
      <p:pic>
        <p:nvPicPr>
          <p:cNvPr id="672" name="Google Shape;672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8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FormRequest Class</a:t>
            </a:r>
            <a:endParaRPr/>
          </a:p>
        </p:txBody>
      </p:sp>
      <p:sp>
        <p:nvSpPr>
          <p:cNvPr id="678" name="Google Shape;678;p113"/>
          <p:cNvSpPr txBox="1"/>
          <p:nvPr>
            <p:ph idx="1" type="body"/>
          </p:nvPr>
        </p:nvSpPr>
        <p:spPr>
          <a:xfrm>
            <a:off x="729450" y="2078875"/>
            <a:ext cx="7688700" cy="27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 Request adalah class turunan dari FormRequest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https://laravel.com/api/10.x/Illuminate/Foundation/Http/FormRequest.html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Rule untuk validasi, kita bisa menggunakan method rules()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Additional Validator setelah validasi, kita bisa gunakan method after()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ingin berhenti melakukan validasi, setelah terdapat satu attribute yang error, kita bisa gunakan property $stopOnFirstFailure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ingin mengubah halaman redirect ketika terjadi ValidationException, kita bisa gunakan property $redirect (URL) atau $redirectRoute (Route)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ingin menambahkan authentication sebelum melakukan Validasi, kita bisa menggunakan method authorize()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default message, kita bisa menggunakan method messages()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default nama attribute, kita bisa menggunakan method attributes()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Login Request (1)</a:t>
            </a:r>
            <a:endParaRPr/>
          </a:p>
        </p:txBody>
      </p:sp>
      <p:pic>
        <p:nvPicPr>
          <p:cNvPr id="684" name="Google Shape;684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53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Form Controller</a:t>
            </a:r>
            <a:endParaRPr/>
          </a:p>
        </p:txBody>
      </p:sp>
      <p:pic>
        <p:nvPicPr>
          <p:cNvPr id="690" name="Google Shape;690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2838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Before dan After Validation</a:t>
            </a:r>
            <a:endParaRPr/>
          </a:p>
        </p:txBody>
      </p:sp>
      <p:sp>
        <p:nvSpPr>
          <p:cNvPr id="696" name="Google Shape;696;p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melakukan sesuatu sebelum melakukan validasi, misal membersihkan data yang tidak dibutuhkan, kita bisa menggunakan method prepareForValidation()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jika kita ingin melakukan sesuai sesudah validasi, kita bisa menggunakan method passedValidation()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Before dan After Validation</a:t>
            </a:r>
            <a:endParaRPr/>
          </a:p>
        </p:txBody>
      </p:sp>
      <p:pic>
        <p:nvPicPr>
          <p:cNvPr id="702" name="Google Shape;702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4683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713" name="Google Shape;713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RESTful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Perbanyak studi kasus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Fitur-Fitur Laravel Lainnya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