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6"/>
  </p:notesMasterIdLst>
  <p:sldIdLst>
    <p:sldId id="371" r:id="rId2"/>
    <p:sldId id="292" r:id="rId3"/>
    <p:sldId id="304" r:id="rId4"/>
    <p:sldId id="362" r:id="rId5"/>
    <p:sldId id="351" r:id="rId6"/>
    <p:sldId id="363" r:id="rId7"/>
    <p:sldId id="364" r:id="rId8"/>
    <p:sldId id="365" r:id="rId9"/>
    <p:sldId id="366" r:id="rId10"/>
    <p:sldId id="367" r:id="rId11"/>
    <p:sldId id="369" r:id="rId12"/>
    <p:sldId id="370" r:id="rId13"/>
    <p:sldId id="368" r:id="rId14"/>
    <p:sldId id="34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1B9BB5"/>
    <a:srgbClr val="2B0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46E7-C0E4-44BA-8981-B89D99BCE912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3A3C-C55A-445E-9779-2B85A2C5F6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7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ED3C-5B06-4331-A012-7FE7FC51EE32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435F-74C1-4E71-81A2-466886D144AA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3B45-2FB1-4592-A461-C907C5B7055C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9CD9-F9B4-46C2-B731-722D2E1F6C45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D8DC-894C-4A35-B94D-55304DD128F0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F989A3F-F4DB-41EF-92CD-D1BE03A89FAB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4128-9964-4FA2-A2E6-C83A9956CDF6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BFAB-A04A-44F5-B79A-0E8C17CAA881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A975-2DE1-4FC9-BC4A-6DC5EB7ABA2F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0179-3794-474D-9881-FBF944B17E2B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84A1094-ED1B-4813-B86F-68B8E81FA64A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BD4496-D7AA-4BD3-8970-4AF4DD71E3F0}" type="datetime1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Md.al-amin</a:t>
            </a:r>
            <a:endParaRPr lang="en-US" dirty="0"/>
          </a:p>
          <a:p>
            <a:r>
              <a:rPr lang="en-US" sz="1100" dirty="0" err="1"/>
              <a:t>Lecturer,Cs</a:t>
            </a:r>
            <a:r>
              <a:rPr lang="en-US" sz="1100" dirty="0"/>
              <a:t>, AIUB</a:t>
            </a:r>
          </a:p>
          <a:p>
            <a:r>
              <a:rPr lang="en-US" sz="1100" dirty="0"/>
              <a:t>Email</a:t>
            </a:r>
            <a:r>
              <a:rPr lang="en-US" sz="1100"/>
              <a:t>: </a:t>
            </a:r>
            <a:r>
              <a:rPr lang="en-US" sz="1100" u="sng"/>
              <a:t>alamin@</a:t>
            </a:r>
            <a:r>
              <a:rPr lang="en-US" sz="1100" u="sng" dirty="0"/>
              <a:t>aiub.edu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Computers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Generations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239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Generations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315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Generations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Generations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69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w\Desktop\smiley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038600" y="3124200"/>
            <a:ext cx="1219200" cy="1066800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3048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</a:p>
          <a:p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processing</a:t>
            </a:r>
          </a:p>
          <a:p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 features of computers</a:t>
            </a:r>
          </a:p>
          <a:p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Computers’ evolution to their present form</a:t>
            </a:r>
          </a:p>
          <a:p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generations</a:t>
            </a:r>
          </a:p>
          <a:p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 features of each computer generation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word computer comes from the word “compute”, which means, “to calculate”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Thereby, a computer is an electronic device that can perform arithmetic operations at high speed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computer is also called a data processor because it can store, process, and retrieve data whenever desired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10000" cy="45259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 activity  of  processing  data  using  a  computer  is  called data processing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raw material used as input and information is processed data obtained as output of data processing</a:t>
            </a:r>
          </a:p>
          <a:p>
            <a:pPr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600200"/>
            <a:ext cx="2971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Characteristics of Computers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81400" cy="452596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Given  a  job,  computer  can  work  on  it automatically without human interventions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Computer  can  perform  data  processing  jobs very  fast,  usually  measured  in microseconds (10-6), nanoseconds (10-9), and picoseconds (10-12)</a:t>
            </a:r>
          </a:p>
          <a:p>
            <a:pPr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Accuracy: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Accuracy of a computer  is consistently high and the degree of its accuracy depends upon its design.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Diligence: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Computer  is  free  from monotony,  tiredness, and  lack  of  concentration.  It  can  continuously work  for hours without creating any error and without grumbling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Characteristics of Computers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81400" cy="452596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Versatility: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Computer  is  capable  of  performing  almost any task, if the task can be reduced to a finite series of logical steps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 of Remembering: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 can  store  and recall  any  amount  of  information  because  of  its secondary storage capability. It forgets or looses certain information only when it is asked to do so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1600200"/>
            <a:ext cx="388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I.Q.: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computer does only what it is programmed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do. It cannot take its own decision in this regard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Feelings: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Computers are devoid of emotions. Their </a:t>
            </a:r>
          </a:p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judgement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based on the instructions given to them in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 form  of  programs  that  are  written  by  us  (human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beings)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Evolution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Blaise Pascal invented the first mechanical adding  machine in 1642</a:t>
            </a:r>
          </a:p>
          <a:p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Baron Gottfried Wilhelm von Leibniz invented the first calculator for multiplication in 1671</a:t>
            </a:r>
          </a:p>
          <a:p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Keyboard machines originated in the United States around 1880</a:t>
            </a:r>
          </a:p>
          <a:p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Around 1880, Herman Hollerith came up with the concept of punched cards that were extensively used as input media until late 1970s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Evolution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Charles  Babbage is  considered  to  be  the  father  of modern digital computers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designed “Difference Engine” in 1822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 designed  a  fully automatic  analytical  engine in 1842 for performing basic arithmetic functions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  efforts  established  a  number  of  principles  that are  fundamental  to  the  design  of  any  digital computer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Well Known Early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Mark I Computer (1937-44)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Atanasoff-Berry Computer (1939-42)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ENIAC (1943-46)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EDVAC (1946-52)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EDSAC (1947-49)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Manchester Mark I (1948)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UNIVAC I (1951)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3138</TotalTime>
  <Words>530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Wingdings</vt:lpstr>
      <vt:lpstr>Wingdings 2</vt:lpstr>
      <vt:lpstr>Civic</vt:lpstr>
      <vt:lpstr>Introduction To Computers </vt:lpstr>
      <vt:lpstr>Learning Objectives</vt:lpstr>
      <vt:lpstr>Computer</vt:lpstr>
      <vt:lpstr>Data Processing</vt:lpstr>
      <vt:lpstr>Characteristics of Computers</vt:lpstr>
      <vt:lpstr>Characteristics of Computers</vt:lpstr>
      <vt:lpstr>Evolution of Computers</vt:lpstr>
      <vt:lpstr>Evolution of Computers</vt:lpstr>
      <vt:lpstr>Some Well Known Early Computers</vt:lpstr>
      <vt:lpstr>Computer Generations</vt:lpstr>
      <vt:lpstr>Computer Generations</vt:lpstr>
      <vt:lpstr>Computer Generations</vt:lpstr>
      <vt:lpstr>Computer Generations</vt:lpstr>
      <vt:lpstr>THANK YOU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ComputerFundamentals</dc:title>
  <dc:creator>Noshin</dc:creator>
  <cp:lastModifiedBy>Md. Al-Amin</cp:lastModifiedBy>
  <cp:revision>275</cp:revision>
  <dcterms:created xsi:type="dcterms:W3CDTF">2014-03-14T08:14:36Z</dcterms:created>
  <dcterms:modified xsi:type="dcterms:W3CDTF">2020-02-09T10:07:54Z</dcterms:modified>
</cp:coreProperties>
</file>