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5"/>
  </p:notesMasterIdLst>
  <p:sldIdLst>
    <p:sldId id="290" r:id="rId2"/>
    <p:sldId id="292" r:id="rId3"/>
    <p:sldId id="350" r:id="rId4"/>
    <p:sldId id="304" r:id="rId5"/>
    <p:sldId id="343" r:id="rId6"/>
    <p:sldId id="351" r:id="rId7"/>
    <p:sldId id="344" r:id="rId8"/>
    <p:sldId id="345" r:id="rId9"/>
    <p:sldId id="346" r:id="rId10"/>
    <p:sldId id="352" r:id="rId11"/>
    <p:sldId id="347" r:id="rId12"/>
    <p:sldId id="348" r:id="rId13"/>
    <p:sldId id="34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1B9BB5"/>
    <a:srgbClr val="2B0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346E7-C0E4-44BA-8981-B89D99BCE912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3A3C-C55A-445E-9779-2B85A2C5F6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6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CFFE-E889-4FFD-BED6-4D37437394DE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ECA3-4169-46D7-AB4C-D9E8FA0E229A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F3C6-786C-4653-A267-01A0983AAE1E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E6E6-D2C6-4087-A396-140F8398E5D8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5E11-1C0B-4666-8E6A-84D440E95C49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D3-65D1-4468-B1D7-64994FEACF7F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E4D-3A2D-48D2-AFBB-7749AA18D6FC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9FED-E6EE-448E-B15C-C187F5419776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4B62-BA64-41D1-A1E0-4C98FF913B5F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E2DD-583A-46B5-B61B-B8B2FF8D302C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1ECD-DA87-431B-AB9C-89F983A47260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AB9D49D-C4A7-4CBC-B9DF-15103A63E39C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 spd="slow"/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600200"/>
          </a:xfrm>
        </p:spPr>
        <p:txBody>
          <a:bodyPr/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FUNDAMENTALS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Flowcharts</a:t>
            </a:r>
            <a:endParaRPr lang="en-US" sz="4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Flowcharting Rules (contd)…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194" name="Picture 2" descr="D:\NoshinLecturer\Comfund\picsoflec03\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467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0546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Advantages of Flowchart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218" name="Picture 2" descr="D:\NoshinLecturer\Comfund\picsoflec03\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4419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10274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Limitations of Flowchart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42" name="Picture 2" descr="D:\NoshinLecturer\Comfund\picsoflec03\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62683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75765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ew\Desktop\smile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4038600" y="3124200"/>
            <a:ext cx="1219200" cy="1066800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3048000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flowchart</a:t>
            </a:r>
          </a:p>
          <a:p>
            <a:r>
              <a:rPr lang="en-US" dirty="0">
                <a:solidFill>
                  <a:schemeClr val="tx1"/>
                </a:solidFill>
              </a:rPr>
              <a:t>Basic flowchart symbols</a:t>
            </a:r>
          </a:p>
          <a:p>
            <a:r>
              <a:rPr lang="en-US" dirty="0">
                <a:solidFill>
                  <a:schemeClr val="tx1"/>
                </a:solidFill>
              </a:rPr>
              <a:t>Sample flowchart</a:t>
            </a:r>
          </a:p>
          <a:p>
            <a:r>
              <a:rPr lang="en-US" dirty="0">
                <a:solidFill>
                  <a:schemeClr val="tx1"/>
                </a:solidFill>
              </a:rPr>
              <a:t>Levels of flowchart</a:t>
            </a:r>
          </a:p>
          <a:p>
            <a:r>
              <a:rPr lang="en-US" dirty="0">
                <a:solidFill>
                  <a:schemeClr val="tx1"/>
                </a:solidFill>
              </a:rPr>
              <a:t>Flowcharting rules</a:t>
            </a:r>
          </a:p>
          <a:p>
            <a:r>
              <a:rPr lang="en-US" dirty="0">
                <a:solidFill>
                  <a:schemeClr val="tx1"/>
                </a:solidFill>
              </a:rPr>
              <a:t>Advantages of flowchart</a:t>
            </a:r>
          </a:p>
          <a:p>
            <a:r>
              <a:rPr lang="en-US" dirty="0">
                <a:solidFill>
                  <a:schemeClr val="tx1"/>
                </a:solidFill>
              </a:rPr>
              <a:t>Limitation of flowchart</a:t>
            </a: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D:\NoshinLecturer\Comfund\picsoflec03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5344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82938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Basic Flowchart Symbols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D:\NoshinLecturer\Comfund\picsoflec03\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05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Sample Flowchart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5" name="Picture 3" descr="D:\NoshinLecturer\Comfund\picsoflec03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72204"/>
            <a:ext cx="2457450" cy="437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4419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Draw a flowchart to calculate the </a:t>
            </a:r>
          </a:p>
          <a:p>
            <a:r>
              <a:rPr lang="en-US" dirty="0"/>
              <a:t>Percentage marks obtained by the</a:t>
            </a:r>
          </a:p>
          <a:p>
            <a:r>
              <a:rPr lang="en-US" dirty="0"/>
              <a:t>Student in this examination and </a:t>
            </a:r>
          </a:p>
          <a:p>
            <a:r>
              <a:rPr lang="en-US" dirty="0"/>
              <a:t>Then to print it along with his/her </a:t>
            </a:r>
          </a:p>
          <a:p>
            <a:r>
              <a:rPr lang="en-US" dirty="0"/>
              <a:t>roll number and name</a:t>
            </a:r>
          </a:p>
        </p:txBody>
      </p:sp>
      <p:pic>
        <p:nvPicPr>
          <p:cNvPr id="3076" name="Picture 4" descr="D:\NoshinLecturer\Comfund\picsoflec03\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4267200" cy="23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1092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Sample Flowchart…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50 students of a class appear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the examination of the previous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Draw a flowchart to calculate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print the percentage marks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obtained by each student along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with his/her roll number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pic>
        <p:nvPicPr>
          <p:cNvPr id="4098" name="Picture 2" descr="D:\NoshinLecturer\Comfund\picsoflec03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1981200"/>
            <a:ext cx="32766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3165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Sample Flowchart…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2" name="Picture 2" descr="D:\NoshinLecturer\Comfund\picsoflec03\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5029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623365" y="3220654"/>
            <a:ext cx="0" cy="513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17773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Levels of Flowchart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146" name="Picture 2" descr="D:\NoshinLecturer\Comfund\picsoflec03\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620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5897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600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Flowcharting Rules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170" name="Picture 2" descr="D:\NoshinLecturer\Comfund\picsoflec03\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7724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5472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3272</TotalTime>
  <Words>132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Lucida Sans Unicode</vt:lpstr>
      <vt:lpstr>Wingdings</vt:lpstr>
      <vt:lpstr>Executive</vt:lpstr>
      <vt:lpstr>COMPUTER FUNDAMENTALS Flowcharts</vt:lpstr>
      <vt:lpstr>Learning Objectives</vt:lpstr>
      <vt:lpstr>Flowchart</vt:lpstr>
      <vt:lpstr>Basic Flowchart Symbols </vt:lpstr>
      <vt:lpstr>Sample Flowchart </vt:lpstr>
      <vt:lpstr>Sample Flowchart… </vt:lpstr>
      <vt:lpstr>Sample Flowchart… </vt:lpstr>
      <vt:lpstr>Levels of Flowchart </vt:lpstr>
      <vt:lpstr>Flowcharting Rules </vt:lpstr>
      <vt:lpstr>Flowcharting Rules (contd)… </vt:lpstr>
      <vt:lpstr>Advantages of Flowchart </vt:lpstr>
      <vt:lpstr>Limitations of Flowchart </vt:lpstr>
      <vt:lpstr>THANK YOU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Comfund_Ref:Ch11</dc:title>
  <dc:creator>Noshin</dc:creator>
  <cp:lastModifiedBy>Mohammad Arifur Rahman</cp:lastModifiedBy>
  <cp:revision>289</cp:revision>
  <dcterms:created xsi:type="dcterms:W3CDTF">2014-03-14T08:14:36Z</dcterms:created>
  <dcterms:modified xsi:type="dcterms:W3CDTF">2019-09-16T01:46:18Z</dcterms:modified>
</cp:coreProperties>
</file>