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14"/>
  </p:notesMasterIdLst>
  <p:sldIdLst>
    <p:sldId id="352" r:id="rId2"/>
    <p:sldId id="292" r:id="rId3"/>
    <p:sldId id="350" r:id="rId4"/>
    <p:sldId id="304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1B9BB5"/>
    <a:srgbClr val="2B0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79749" autoAdjust="0"/>
  </p:normalViewPr>
  <p:slideViewPr>
    <p:cSldViewPr>
      <p:cViewPr varScale="1">
        <p:scale>
          <a:sx n="57" d="100"/>
          <a:sy n="57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346E7-C0E4-44BA-8981-B89D99BCE912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3A3C-C55A-445E-9779-2B85A2C5F6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6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127.54₈=87.6875₁₀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A3C-C55A-445E-9779-2B85A2C5F68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Example: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(10101)₂=?</a:t>
            </a:r>
          </a:p>
          <a:p>
            <a:r>
              <a:rPr lang="en-US" dirty="0"/>
              <a:t>	Answer:</a:t>
            </a:r>
          </a:p>
          <a:p>
            <a:r>
              <a:rPr lang="en-US" dirty="0"/>
              <a:t>	21</a:t>
            </a:r>
          </a:p>
          <a:p>
            <a:r>
              <a:rPr lang="en-US" dirty="0"/>
              <a:t>(546)₆=?₄</a:t>
            </a:r>
          </a:p>
          <a:p>
            <a:r>
              <a:rPr lang="en-US" dirty="0"/>
              <a:t>Answer:</a:t>
            </a:r>
          </a:p>
          <a:p>
            <a:r>
              <a:rPr lang="en-US" dirty="0"/>
              <a:t>(546)₆=(209)₁₀</a:t>
            </a:r>
          </a:p>
          <a:p>
            <a:r>
              <a:rPr lang="en-US" dirty="0"/>
              <a:t>(209)₁₀=(3101)₄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A3C-C55A-445E-9779-2B85A2C5F68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F3B1-D330-4E1B-A79D-518903F96E9F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234A-D898-4F47-8E1C-02AFB395D1BA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BFF8-5AA9-47BE-99B3-974665700EF4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183F-F29B-4973-B73D-AE4F683307A7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0381-6BC8-4B8A-A9A7-E7711024BFE4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8991CEC-5817-4BA3-B3FB-90EC7693B9F7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5FA6-EFF0-43B5-86F3-9262E1BC1819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A523-7CED-484A-A5FC-98EBD47028CF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50A-754E-42CD-9C55-B0CE6424BEE4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241-73A7-42EB-962A-447B45CA261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D30FD5E-EF5A-4861-91C7-D9B022548E77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134F533-E2D6-4539-B19E-13479E2B09B8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M. Arifur </a:t>
            </a:r>
            <a:r>
              <a:rPr lang="en-US" dirty="0" err="1"/>
              <a:t>rahman</a:t>
            </a:r>
            <a:endParaRPr lang="en-US" dirty="0"/>
          </a:p>
          <a:p>
            <a:r>
              <a:rPr lang="en-US" sz="1100" dirty="0"/>
              <a:t>Lecturer ,Cs , AIUB</a:t>
            </a:r>
          </a:p>
          <a:p>
            <a:r>
              <a:rPr lang="en-US" sz="1100" dirty="0"/>
              <a:t>Email: </a:t>
            </a:r>
            <a:r>
              <a:rPr lang="en-US" sz="1100" u="sng" dirty="0"/>
              <a:t>arif@aiub.edu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Systems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Fractional Number System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Fractional numbers </a:t>
            </a:r>
            <a:r>
              <a:rPr lang="en-US" dirty="0">
                <a:solidFill>
                  <a:schemeClr val="tx1"/>
                </a:solidFill>
              </a:rPr>
              <a:t>are formed same way as decimal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5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Number System Conversion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Decimal to Binary</a:t>
            </a:r>
          </a:p>
          <a:p>
            <a:r>
              <a:rPr lang="en-US" dirty="0">
                <a:solidFill>
                  <a:schemeClr val="tx1"/>
                </a:solidFill>
              </a:rPr>
              <a:t>Binary to Decimal</a:t>
            </a:r>
          </a:p>
          <a:p>
            <a:r>
              <a:rPr lang="en-US" dirty="0">
                <a:solidFill>
                  <a:schemeClr val="tx1"/>
                </a:solidFill>
              </a:rPr>
              <a:t>Octal to Binary</a:t>
            </a:r>
          </a:p>
          <a:p>
            <a:r>
              <a:rPr lang="en-US" dirty="0">
                <a:solidFill>
                  <a:schemeClr val="tx1"/>
                </a:solidFill>
              </a:rPr>
              <a:t>Binary to Octal</a:t>
            </a:r>
          </a:p>
          <a:p>
            <a:r>
              <a:rPr lang="en-US" dirty="0">
                <a:solidFill>
                  <a:schemeClr val="tx1"/>
                </a:solidFill>
              </a:rPr>
              <a:t>Hexadecimal to Binary</a:t>
            </a:r>
          </a:p>
          <a:p>
            <a:r>
              <a:rPr lang="en-US" dirty="0">
                <a:solidFill>
                  <a:schemeClr val="tx1"/>
                </a:solidFill>
              </a:rPr>
              <a:t>Binary to Hexadecimal</a:t>
            </a:r>
          </a:p>
          <a:p>
            <a:r>
              <a:rPr lang="en-US" dirty="0"/>
              <a:t>Converting a number of some base to a number of another base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1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ew\Desktop\smiley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4038600" y="3124200"/>
            <a:ext cx="1219200" cy="1066800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3048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4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Non-positional number system</a:t>
            </a:r>
          </a:p>
          <a:p>
            <a:r>
              <a:rPr lang="en-US" dirty="0">
                <a:solidFill>
                  <a:schemeClr val="tx1"/>
                </a:solidFill>
              </a:rPr>
              <a:t>Positional number system</a:t>
            </a:r>
          </a:p>
          <a:p>
            <a:r>
              <a:rPr lang="en-US" dirty="0">
                <a:solidFill>
                  <a:schemeClr val="tx1"/>
                </a:solidFill>
              </a:rPr>
              <a:t>Decimal number system</a:t>
            </a:r>
          </a:p>
          <a:p>
            <a:r>
              <a:rPr lang="en-US" dirty="0">
                <a:solidFill>
                  <a:schemeClr val="tx1"/>
                </a:solidFill>
              </a:rPr>
              <a:t>Binary number system</a:t>
            </a:r>
          </a:p>
          <a:p>
            <a:r>
              <a:rPr lang="en-US" dirty="0">
                <a:solidFill>
                  <a:schemeClr val="tx1"/>
                </a:solidFill>
              </a:rPr>
              <a:t>Octal number system</a:t>
            </a:r>
          </a:p>
          <a:p>
            <a:r>
              <a:rPr lang="en-US" dirty="0">
                <a:solidFill>
                  <a:schemeClr val="tx1"/>
                </a:solidFill>
              </a:rPr>
              <a:t>Hexadecimal number system</a:t>
            </a:r>
          </a:p>
          <a:p>
            <a:r>
              <a:rPr lang="en-US" dirty="0">
                <a:solidFill>
                  <a:schemeClr val="tx1"/>
                </a:solidFill>
              </a:rPr>
              <a:t>Fractional number system  </a:t>
            </a:r>
          </a:p>
          <a:p>
            <a:r>
              <a:rPr lang="en-US" dirty="0">
                <a:solidFill>
                  <a:schemeClr val="tx1"/>
                </a:solidFill>
              </a:rPr>
              <a:t>Number system conversion</a:t>
            </a: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Non-positional number systems</a:t>
            </a:r>
          </a:p>
          <a:p>
            <a:r>
              <a:rPr lang="en-US" dirty="0">
                <a:solidFill>
                  <a:schemeClr val="tx1"/>
                </a:solidFill>
              </a:rPr>
              <a:t>Positional number systems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2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Non-Positional Number System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symbols such as I for 1, II for 2, III for 3, IIII </a:t>
            </a:r>
            <a:r>
              <a:rPr lang="nb-NO" dirty="0">
                <a:solidFill>
                  <a:schemeClr val="tx1"/>
                </a:solidFill>
              </a:rPr>
              <a:t>for 4, IIIII for 5, etc</a:t>
            </a:r>
          </a:p>
          <a:p>
            <a:r>
              <a:rPr lang="en-US" dirty="0">
                <a:solidFill>
                  <a:schemeClr val="tx1"/>
                </a:solidFill>
              </a:rPr>
              <a:t>Each symbol represents the same value regardless of its position in the number</a:t>
            </a:r>
          </a:p>
          <a:p>
            <a:r>
              <a:rPr lang="en-US" dirty="0">
                <a:solidFill>
                  <a:schemeClr val="tx1"/>
                </a:solidFill>
              </a:rPr>
              <a:t>The symbols are simply added to find out the value of a particular number</a:t>
            </a:r>
          </a:p>
          <a:p>
            <a:r>
              <a:rPr lang="en-US" dirty="0">
                <a:solidFill>
                  <a:schemeClr val="tx1"/>
                </a:solidFill>
              </a:rPr>
              <a:t>It is difficult to perform arithmetic with such a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Positional Number System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only a few symbols called digits</a:t>
            </a:r>
          </a:p>
          <a:p>
            <a:r>
              <a:rPr lang="en-US" dirty="0">
                <a:solidFill>
                  <a:schemeClr val="tx1"/>
                </a:solidFill>
              </a:rPr>
              <a:t>These symbols represent different values depending on the position they occupy in the number</a:t>
            </a:r>
          </a:p>
          <a:p>
            <a:r>
              <a:rPr lang="en-US" dirty="0">
                <a:solidFill>
                  <a:schemeClr val="tx1"/>
                </a:solidFill>
              </a:rPr>
              <a:t>The value of each digit is determined by: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1. The digit itself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2. The position of the digit in the 		number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3. The base of the number system</a:t>
            </a:r>
          </a:p>
          <a:p>
            <a:r>
              <a:rPr lang="en-US" dirty="0">
                <a:solidFill>
                  <a:schemeClr val="tx1"/>
                </a:solidFill>
              </a:rPr>
              <a:t>The maximum value of a single digit is always equal to one less than the value of the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0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Decimal Number System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positional number system </a:t>
            </a:r>
          </a:p>
          <a:p>
            <a:r>
              <a:rPr lang="en-US" dirty="0">
                <a:solidFill>
                  <a:schemeClr val="tx1"/>
                </a:solidFill>
              </a:rPr>
              <a:t>Has 10 symbols or digits (0, 1, 2, 3, 4, 5, 6, 7,8, 9). Hence, its base = 10</a:t>
            </a:r>
          </a:p>
          <a:p>
            <a:r>
              <a:rPr lang="en-US" dirty="0">
                <a:solidFill>
                  <a:schemeClr val="tx1"/>
                </a:solidFill>
              </a:rPr>
              <a:t>The maximum value of a single digit is 9 (one less than the value of the base)</a:t>
            </a:r>
          </a:p>
          <a:p>
            <a:r>
              <a:rPr lang="en-US" dirty="0">
                <a:solidFill>
                  <a:schemeClr val="tx1"/>
                </a:solidFill>
              </a:rPr>
              <a:t>Each position of a digit represents a specific power of the base (10)</a:t>
            </a:r>
          </a:p>
          <a:p>
            <a:r>
              <a:rPr lang="en-US" dirty="0">
                <a:solidFill>
                  <a:schemeClr val="tx1"/>
                </a:solidFill>
              </a:rPr>
              <a:t>We use this number system in our day-to-day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7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Binary Number System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positional number system</a:t>
            </a:r>
          </a:p>
          <a:p>
            <a:r>
              <a:rPr lang="en-US" dirty="0">
                <a:solidFill>
                  <a:schemeClr val="tx1"/>
                </a:solidFill>
              </a:rPr>
              <a:t>Has only 2 symbols or digits (0 and 1). Hence its base = 2</a:t>
            </a:r>
          </a:p>
          <a:p>
            <a:r>
              <a:rPr lang="en-US" dirty="0">
                <a:solidFill>
                  <a:schemeClr val="tx1"/>
                </a:solidFill>
              </a:rPr>
              <a:t>The maximum value of a single digit is 1 (one less than the value of the base)</a:t>
            </a:r>
          </a:p>
          <a:p>
            <a:r>
              <a:rPr lang="en-US" dirty="0">
                <a:solidFill>
                  <a:schemeClr val="tx1"/>
                </a:solidFill>
              </a:rPr>
              <a:t>Each position of a digit represents a specific power of the base (2)</a:t>
            </a:r>
          </a:p>
          <a:p>
            <a:r>
              <a:rPr lang="en-US" dirty="0">
                <a:solidFill>
                  <a:schemeClr val="tx1"/>
                </a:solidFill>
              </a:rPr>
              <a:t>This number system is used in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5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Octal Number System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positional number system</a:t>
            </a:r>
          </a:p>
          <a:p>
            <a:r>
              <a:rPr lang="en-US" dirty="0">
                <a:solidFill>
                  <a:schemeClr val="tx1"/>
                </a:solidFill>
              </a:rPr>
              <a:t>Has total 8 symbols or digits (0, 1, 2, 3, 4, 5, 6, 7).Hence, its base = 8</a:t>
            </a:r>
          </a:p>
          <a:p>
            <a:r>
              <a:rPr lang="en-US" dirty="0">
                <a:solidFill>
                  <a:schemeClr val="tx1"/>
                </a:solidFill>
              </a:rPr>
              <a:t>The maximum value of a single digit is 7 (one less than the value of the base</a:t>
            </a:r>
          </a:p>
          <a:p>
            <a:r>
              <a:rPr lang="en-US" dirty="0">
                <a:solidFill>
                  <a:schemeClr val="tx1"/>
                </a:solidFill>
              </a:rPr>
              <a:t>Each position of a digit represents a specific power of the base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Hexadecimal Number System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positional number system</a:t>
            </a:r>
          </a:p>
          <a:p>
            <a:r>
              <a:rPr lang="en-US" dirty="0">
                <a:solidFill>
                  <a:schemeClr val="tx1"/>
                </a:solidFill>
              </a:rPr>
              <a:t>Has total 16 symbols or digits (0, 1, 2, 3, 4, 5, 6, 7,8, 9, A, B, C, D, E, F). Hence its base = 16</a:t>
            </a:r>
          </a:p>
          <a:p>
            <a:r>
              <a:rPr lang="en-US" dirty="0">
                <a:solidFill>
                  <a:schemeClr val="tx1"/>
                </a:solidFill>
              </a:rPr>
              <a:t>The symbols A, B, C, D, E and F represent the decimal values 10, 11, 12, 13, 14 and 15 respectively</a:t>
            </a:r>
          </a:p>
          <a:p>
            <a:r>
              <a:rPr lang="en-US" dirty="0">
                <a:solidFill>
                  <a:schemeClr val="tx1"/>
                </a:solidFill>
              </a:rPr>
              <a:t>The maximum value of a single digit is 15 (one less than the value of the base)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02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3325</TotalTime>
  <Words>536</Words>
  <Application>Microsoft Office PowerPoint</Application>
  <PresentationFormat>On-screen Show (4:3)</PresentationFormat>
  <Paragraphs>86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Georgia</vt:lpstr>
      <vt:lpstr>Wingdings</vt:lpstr>
      <vt:lpstr>Wingdings 2</vt:lpstr>
      <vt:lpstr>Civic</vt:lpstr>
      <vt:lpstr>Number Systems </vt:lpstr>
      <vt:lpstr>Learning Objectives</vt:lpstr>
      <vt:lpstr>Types of Number System</vt:lpstr>
      <vt:lpstr>Non-Positional Number System </vt:lpstr>
      <vt:lpstr>Positional Number System </vt:lpstr>
      <vt:lpstr>Decimal Number System </vt:lpstr>
      <vt:lpstr>Binary Number System </vt:lpstr>
      <vt:lpstr>Octal Number System </vt:lpstr>
      <vt:lpstr>Hexadecimal Number System </vt:lpstr>
      <vt:lpstr>Fractional Number System </vt:lpstr>
      <vt:lpstr>Number System Conversion </vt:lpstr>
      <vt:lpstr>THANK YOU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HANDLING UNSTRUCTURED DATA USING APPLYING MACHINE LEARNING</dc:title>
  <dc:creator>M. Arifur Rahman</dc:creator>
  <cp:lastModifiedBy>Mohammad Arifur Rahman</cp:lastModifiedBy>
  <cp:revision>287</cp:revision>
  <dcterms:created xsi:type="dcterms:W3CDTF">2014-03-14T08:14:36Z</dcterms:created>
  <dcterms:modified xsi:type="dcterms:W3CDTF">2019-09-16T01:44:03Z</dcterms:modified>
</cp:coreProperties>
</file>