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  <p:sldMasterId id="2147483747" r:id="rId4"/>
  </p:sldMasterIdLst>
  <p:sldIdLst>
    <p:sldId id="354" r:id="rId5"/>
    <p:sldId id="353" r:id="rId6"/>
    <p:sldId id="342" r:id="rId7"/>
    <p:sldId id="343" r:id="rId8"/>
    <p:sldId id="361" r:id="rId9"/>
    <p:sldId id="352" r:id="rId10"/>
    <p:sldId id="360" r:id="rId11"/>
    <p:sldId id="355" r:id="rId12"/>
    <p:sldId id="3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on Bhowmick" initials="EB" lastIdx="1" clrIdx="0">
    <p:extLst>
      <p:ext uri="{19B8F6BF-5375-455C-9EA6-DF929625EA0E}">
        <p15:presenceInfo xmlns:p15="http://schemas.microsoft.com/office/powerpoint/2012/main" userId="9fbf37370156f5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638" y="58"/>
      </p:cViewPr>
      <p:guideLst>
        <p:guide orient="horz" pos="23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0:39:54.342" idx="1">
    <p:pos x="7680" y="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=""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=""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=""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=""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=""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=""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=""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=""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=""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=""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=""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="" xmlns:a16="http://schemas.microsoft.com/office/drawing/2014/main" id="{3CD10489-647D-4424-92F3-2E31185A69B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27514" y="0"/>
            <a:ext cx="7964489" cy="6858000"/>
          </a:xfrm>
          <a:custGeom>
            <a:avLst/>
            <a:gdLst>
              <a:gd name="connsiteX0" fmla="*/ 7895557 w 7964489"/>
              <a:gd name="connsiteY0" fmla="*/ 1035541 h 6858000"/>
              <a:gd name="connsiteX1" fmla="*/ 6561027 w 7964489"/>
              <a:gd name="connsiteY1" fmla="*/ 6858000 h 6858000"/>
              <a:gd name="connsiteX2" fmla="*/ 3421268 w 7964489"/>
              <a:gd name="connsiteY2" fmla="*/ 6858000 h 6858000"/>
              <a:gd name="connsiteX3" fmla="*/ 4816845 w 7964489"/>
              <a:gd name="connsiteY3" fmla="*/ 380744 h 6858000"/>
              <a:gd name="connsiteX4" fmla="*/ 3224260 w 7964489"/>
              <a:gd name="connsiteY4" fmla="*/ 6858000 h 6858000"/>
              <a:gd name="connsiteX5" fmla="*/ 0 w 7964489"/>
              <a:gd name="connsiteY5" fmla="*/ 6858000 h 6858000"/>
              <a:gd name="connsiteX6" fmla="*/ 5167647 w 7964489"/>
              <a:gd name="connsiteY6" fmla="*/ 0 h 6858000"/>
              <a:gd name="connsiteX7" fmla="*/ 7964489 w 7964489"/>
              <a:gd name="connsiteY7" fmla="*/ 0 h 6858000"/>
              <a:gd name="connsiteX8" fmla="*/ 7964489 w 7964489"/>
              <a:gd name="connsiteY8" fmla="*/ 581734 h 6858000"/>
              <a:gd name="connsiteX9" fmla="*/ 3748483 w 7964489"/>
              <a:gd name="connsiteY9" fmla="*/ 59826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64489" h="6858000">
                <a:moveTo>
                  <a:pt x="7895557" y="1035541"/>
                </a:moveTo>
                <a:lnTo>
                  <a:pt x="6561027" y="6858000"/>
                </a:lnTo>
                <a:lnTo>
                  <a:pt x="3421268" y="6858000"/>
                </a:lnTo>
                <a:close/>
                <a:moveTo>
                  <a:pt x="4816845" y="380744"/>
                </a:moveTo>
                <a:lnTo>
                  <a:pt x="3224260" y="6858000"/>
                </a:lnTo>
                <a:lnTo>
                  <a:pt x="0" y="6858000"/>
                </a:lnTo>
                <a:close/>
                <a:moveTo>
                  <a:pt x="5167647" y="0"/>
                </a:moveTo>
                <a:lnTo>
                  <a:pt x="7964489" y="0"/>
                </a:lnTo>
                <a:lnTo>
                  <a:pt x="7964489" y="581734"/>
                </a:lnTo>
                <a:lnTo>
                  <a:pt x="3748483" y="59826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339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55179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="" xmlns:a16="http://schemas.microsoft.com/office/drawing/2014/main" id="{3CD10489-647D-4424-92F3-2E31185A69B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27514" y="0"/>
            <a:ext cx="7964489" cy="6858000"/>
          </a:xfrm>
          <a:custGeom>
            <a:avLst/>
            <a:gdLst>
              <a:gd name="connsiteX0" fmla="*/ 7895557 w 7964489"/>
              <a:gd name="connsiteY0" fmla="*/ 1035541 h 6858000"/>
              <a:gd name="connsiteX1" fmla="*/ 6561027 w 7964489"/>
              <a:gd name="connsiteY1" fmla="*/ 6858000 h 6858000"/>
              <a:gd name="connsiteX2" fmla="*/ 3421268 w 7964489"/>
              <a:gd name="connsiteY2" fmla="*/ 6858000 h 6858000"/>
              <a:gd name="connsiteX3" fmla="*/ 4816845 w 7964489"/>
              <a:gd name="connsiteY3" fmla="*/ 380744 h 6858000"/>
              <a:gd name="connsiteX4" fmla="*/ 3224260 w 7964489"/>
              <a:gd name="connsiteY4" fmla="*/ 6858000 h 6858000"/>
              <a:gd name="connsiteX5" fmla="*/ 0 w 7964489"/>
              <a:gd name="connsiteY5" fmla="*/ 6858000 h 6858000"/>
              <a:gd name="connsiteX6" fmla="*/ 5167647 w 7964489"/>
              <a:gd name="connsiteY6" fmla="*/ 0 h 6858000"/>
              <a:gd name="connsiteX7" fmla="*/ 7964489 w 7964489"/>
              <a:gd name="connsiteY7" fmla="*/ 0 h 6858000"/>
              <a:gd name="connsiteX8" fmla="*/ 7964489 w 7964489"/>
              <a:gd name="connsiteY8" fmla="*/ 581734 h 6858000"/>
              <a:gd name="connsiteX9" fmla="*/ 3748483 w 7964489"/>
              <a:gd name="connsiteY9" fmla="*/ 59826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64489" h="6858000">
                <a:moveTo>
                  <a:pt x="7895557" y="1035541"/>
                </a:moveTo>
                <a:lnTo>
                  <a:pt x="6561027" y="6858000"/>
                </a:lnTo>
                <a:lnTo>
                  <a:pt x="3421268" y="6858000"/>
                </a:lnTo>
                <a:close/>
                <a:moveTo>
                  <a:pt x="4816845" y="380744"/>
                </a:moveTo>
                <a:lnTo>
                  <a:pt x="3224260" y="6858000"/>
                </a:lnTo>
                <a:lnTo>
                  <a:pt x="0" y="6858000"/>
                </a:lnTo>
                <a:close/>
                <a:moveTo>
                  <a:pt x="5167647" y="0"/>
                </a:moveTo>
                <a:lnTo>
                  <a:pt x="7964489" y="0"/>
                </a:lnTo>
                <a:lnTo>
                  <a:pt x="7964489" y="581734"/>
                </a:lnTo>
                <a:lnTo>
                  <a:pt x="3748483" y="59826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8795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471F-8F04-4F7A-884E-71F74831436C}" type="datetimeFigureOut">
              <a:rPr lang="en-US" smtClean="0"/>
              <a:t>18-Apr-20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896E-F1A8-44CD-89B9-0A8B06D6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71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471F-8F04-4F7A-884E-71F74831436C}" type="datetimeFigureOut">
              <a:rPr lang="en-US" smtClean="0"/>
              <a:t>18-Apr-20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896E-F1A8-44CD-89B9-0A8B06D6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45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471F-8F04-4F7A-884E-71F74831436C}" type="datetimeFigureOut">
              <a:rPr lang="en-US" smtClean="0"/>
              <a:t>18-Apr-20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896E-F1A8-44CD-89B9-0A8B06D6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020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471F-8F04-4F7A-884E-71F74831436C}" type="datetimeFigureOut">
              <a:rPr lang="en-US" smtClean="0"/>
              <a:t>18-Apr-20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896E-F1A8-44CD-89B9-0A8B06D6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0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471F-8F04-4F7A-884E-71F74831436C}" type="datetimeFigureOut">
              <a:rPr lang="en-US" smtClean="0"/>
              <a:t>18-Apr-20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896E-F1A8-44CD-89B9-0A8B06D6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043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471F-8F04-4F7A-884E-71F74831436C}" type="datetimeFigureOut">
              <a:rPr lang="en-US" smtClean="0"/>
              <a:t>18-Apr-20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896E-F1A8-44CD-89B9-0A8B06D6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823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471F-8F04-4F7A-884E-71F74831436C}" type="datetimeFigureOut">
              <a:rPr lang="en-US" smtClean="0"/>
              <a:t>18-Apr-20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896E-F1A8-44CD-89B9-0A8B06D6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97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471F-8F04-4F7A-884E-71F74831436C}" type="datetimeFigureOut">
              <a:rPr lang="en-US" smtClean="0"/>
              <a:t>18-Apr-20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896E-F1A8-44CD-89B9-0A8B06D6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735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471F-8F04-4F7A-884E-71F74831436C}" type="datetimeFigureOut">
              <a:rPr lang="en-US" smtClean="0"/>
              <a:t>18-Apr-20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896E-F1A8-44CD-89B9-0A8B06D6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3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915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565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91886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471F-8F04-4F7A-884E-71F74831436C}" type="datetimeFigureOut">
              <a:rPr lang="en-US" smtClean="0"/>
              <a:t>18-Apr-20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896E-F1A8-44CD-89B9-0A8B06D6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96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18-Apr-20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805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18-Apr-20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919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471F-8F04-4F7A-884E-71F74831436C}" type="datetimeFigureOut">
              <a:rPr lang="en-US" smtClean="0"/>
              <a:t>18-Apr-20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896E-F1A8-44CD-89B9-0A8B06D6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291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C471F-8F04-4F7A-884E-71F74831436C}" type="datetimeFigureOut">
              <a:rPr lang="en-US" smtClean="0"/>
              <a:t>18-Apr-20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896E-F1A8-44CD-89B9-0A8B06D6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907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="" xmlns:a16="http://schemas.microsoft.com/office/drawing/2014/main" id="{3CD10489-647D-4424-92F3-2E31185A69B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27514" y="0"/>
            <a:ext cx="7964489" cy="6858000"/>
          </a:xfrm>
          <a:custGeom>
            <a:avLst/>
            <a:gdLst>
              <a:gd name="connsiteX0" fmla="*/ 7895557 w 7964489"/>
              <a:gd name="connsiteY0" fmla="*/ 1035541 h 6858000"/>
              <a:gd name="connsiteX1" fmla="*/ 6561027 w 7964489"/>
              <a:gd name="connsiteY1" fmla="*/ 6858000 h 6858000"/>
              <a:gd name="connsiteX2" fmla="*/ 3421268 w 7964489"/>
              <a:gd name="connsiteY2" fmla="*/ 6858000 h 6858000"/>
              <a:gd name="connsiteX3" fmla="*/ 4816845 w 7964489"/>
              <a:gd name="connsiteY3" fmla="*/ 380744 h 6858000"/>
              <a:gd name="connsiteX4" fmla="*/ 3224260 w 7964489"/>
              <a:gd name="connsiteY4" fmla="*/ 6858000 h 6858000"/>
              <a:gd name="connsiteX5" fmla="*/ 0 w 7964489"/>
              <a:gd name="connsiteY5" fmla="*/ 6858000 h 6858000"/>
              <a:gd name="connsiteX6" fmla="*/ 5167647 w 7964489"/>
              <a:gd name="connsiteY6" fmla="*/ 0 h 6858000"/>
              <a:gd name="connsiteX7" fmla="*/ 7964489 w 7964489"/>
              <a:gd name="connsiteY7" fmla="*/ 0 h 6858000"/>
              <a:gd name="connsiteX8" fmla="*/ 7964489 w 7964489"/>
              <a:gd name="connsiteY8" fmla="*/ 581734 h 6858000"/>
              <a:gd name="connsiteX9" fmla="*/ 3748483 w 7964489"/>
              <a:gd name="connsiteY9" fmla="*/ 59826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64489" h="6858000">
                <a:moveTo>
                  <a:pt x="7895557" y="1035541"/>
                </a:moveTo>
                <a:lnTo>
                  <a:pt x="6561027" y="6858000"/>
                </a:lnTo>
                <a:lnTo>
                  <a:pt x="3421268" y="6858000"/>
                </a:lnTo>
                <a:close/>
                <a:moveTo>
                  <a:pt x="4816845" y="380744"/>
                </a:moveTo>
                <a:lnTo>
                  <a:pt x="3224260" y="6858000"/>
                </a:lnTo>
                <a:lnTo>
                  <a:pt x="0" y="6858000"/>
                </a:lnTo>
                <a:close/>
                <a:moveTo>
                  <a:pt x="5167647" y="0"/>
                </a:moveTo>
                <a:lnTo>
                  <a:pt x="7964489" y="0"/>
                </a:lnTo>
                <a:lnTo>
                  <a:pt x="7964489" y="581734"/>
                </a:lnTo>
                <a:lnTo>
                  <a:pt x="3748483" y="59826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24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image" Target="../media/image13.png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image" Target="../media/image15.png"/><Relationship Id="rId10" Type="http://schemas.openxmlformats.org/officeDocument/2006/relationships/slideLayout" Target="../slideLayouts/slideLayout30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image" Target="../media/image1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81" r:id="rId13"/>
    <p:sldLayoutId id="2147483678" r:id="rId14"/>
    <p:sldLayoutId id="214748368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4" r:id="rId2"/>
    <p:sldLayoutId id="214748368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18-Apr-20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9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8BFD52-9D1F-482A-8932-2F9710127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8825658" cy="3329581"/>
          </a:xfrm>
        </p:spPr>
        <p:txBody>
          <a:bodyPr/>
          <a:lstStyle/>
          <a:p>
            <a:r>
              <a:rPr lang="en-US" dirty="0"/>
              <a:t>BLOCKCHAIN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4037B9C-6D9D-46BC-8688-AE966AECA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340798"/>
            <a:ext cx="8825658" cy="861420"/>
          </a:xfrm>
        </p:spPr>
        <p:txBody>
          <a:bodyPr/>
          <a:lstStyle/>
          <a:p>
            <a:r>
              <a:rPr lang="en-US" dirty="0"/>
              <a:t>Presented by group 1</a:t>
            </a:r>
          </a:p>
        </p:txBody>
      </p:sp>
    </p:spTree>
    <p:extLst>
      <p:ext uri="{BB962C8B-B14F-4D97-AF65-F5344CB8AC3E}">
        <p14:creationId xmlns:p14="http://schemas.microsoft.com/office/powerpoint/2010/main" val="247344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238982-CBA9-4E21-90C6-AB9907DC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Group Member: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A7E23AC-0620-449D-B270-4CEAD22B7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Nafinur</a:t>
            </a:r>
            <a:r>
              <a:rPr lang="en-US" sz="2400" dirty="0" smtClean="0"/>
              <a:t> Leo</a:t>
            </a:r>
            <a:endParaRPr lang="en-US" sz="2400" dirty="0"/>
          </a:p>
          <a:p>
            <a:endParaRPr lang="en-US" sz="2400" dirty="0"/>
          </a:p>
          <a:p>
            <a:r>
              <a:rPr lang="en-US" sz="2400" smtClean="0"/>
              <a:t>Emon </a:t>
            </a:r>
            <a:r>
              <a:rPr lang="en-US" sz="2400" dirty="0" err="1" smtClean="0"/>
              <a:t>Bhowmick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 smtClean="0"/>
              <a:t>Mahmudul</a:t>
            </a:r>
            <a:r>
              <a:rPr lang="en-US" sz="2400" dirty="0" smtClean="0"/>
              <a:t> </a:t>
            </a:r>
            <a:r>
              <a:rPr lang="en-US" sz="2400" dirty="0"/>
              <a:t>Hasan </a:t>
            </a:r>
            <a:r>
              <a:rPr lang="en-US" sz="2400" dirty="0" err="1"/>
              <a:t>Shanto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267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05711EF0-BE91-4CA8-9BAB-82AC2547E63A}"/>
              </a:ext>
            </a:extLst>
          </p:cNvPr>
          <p:cNvGrpSpPr/>
          <p:nvPr/>
        </p:nvGrpSpPr>
        <p:grpSpPr>
          <a:xfrm>
            <a:off x="3426301" y="622692"/>
            <a:ext cx="6151332" cy="4608574"/>
            <a:chOff x="8094970" y="2392739"/>
            <a:chExt cx="2925465" cy="4608574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498BBE91-1B0B-490B-BE2A-CD3D2D2882E8}"/>
                </a:ext>
              </a:extLst>
            </p:cNvPr>
            <p:cNvSpPr txBox="1"/>
            <p:nvPr/>
          </p:nvSpPr>
          <p:spPr>
            <a:xfrm>
              <a:off x="8094970" y="2476998"/>
              <a:ext cx="2925465" cy="452431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  <a:p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FZShuTi" pitchFamily="2" charset="-122"/>
                  <a:cs typeface="Arial" pitchFamily="34" charset="0"/>
                </a:rPr>
                <a:t>Introduction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ea typeface="FZShuTi" pitchFamily="2" charset="-122"/>
                <a:cs typeface="Arial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FZShuTi" pitchFamily="2" charset="-122"/>
                  <a:cs typeface="Arial" pitchFamily="34" charset="0"/>
                </a:rPr>
                <a:t>Types of Blockchain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ea typeface="FZShuTi" pitchFamily="2" charset="-122"/>
                <a:cs typeface="Arial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FZShuTi" pitchFamily="2" charset="-122"/>
                  <a:cs typeface="Arial" pitchFamily="34" charset="0"/>
                </a:rPr>
                <a:t>Benefit of Blockchain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ea typeface="FZShuTi" pitchFamily="2" charset="-122"/>
                <a:cs typeface="Arial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FZShuTi" pitchFamily="2" charset="-122"/>
                  <a:cs typeface="Arial" pitchFamily="34" charset="0"/>
                </a:rPr>
                <a:t>Use of Blockchain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ea typeface="FZShuTi" pitchFamily="2" charset="-122"/>
                <a:cs typeface="Arial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FZShuTi" pitchFamily="2" charset="-122"/>
                  <a:cs typeface="Arial" pitchFamily="34" charset="0"/>
                </a:rPr>
                <a:t>Conclusion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FCC6EBD0-DF5B-4EE2-A230-D05A6519618A}"/>
                </a:ext>
              </a:extLst>
            </p:cNvPr>
            <p:cNvSpPr txBox="1"/>
            <p:nvPr/>
          </p:nvSpPr>
          <p:spPr>
            <a:xfrm>
              <a:off x="8094970" y="2392739"/>
              <a:ext cx="2925465" cy="646331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accent3"/>
                  </a:solidFill>
                  <a:cs typeface="Arial" pitchFamily="34" charset="0"/>
                </a:rPr>
                <a:t>Outlines:</a:t>
              </a:r>
              <a:endParaRPr lang="ko-KR" altLang="en-US" sz="3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9A689030-7A30-454E-88BE-A0D6E5C12432}"/>
              </a:ext>
            </a:extLst>
          </p:cNvPr>
          <p:cNvSpPr txBox="1">
            <a:spLocks/>
          </p:cNvSpPr>
          <p:nvPr/>
        </p:nvSpPr>
        <p:spPr>
          <a:xfrm>
            <a:off x="5133035" y="-801966"/>
            <a:ext cx="3901602" cy="223611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ctr"/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2307420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05711EF0-BE91-4CA8-9BAB-82AC2547E63A}"/>
              </a:ext>
            </a:extLst>
          </p:cNvPr>
          <p:cNvGrpSpPr/>
          <p:nvPr/>
        </p:nvGrpSpPr>
        <p:grpSpPr>
          <a:xfrm>
            <a:off x="178792" y="225532"/>
            <a:ext cx="11372918" cy="6801862"/>
            <a:chOff x="8094970" y="552464"/>
            <a:chExt cx="3920794" cy="6801862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498BBE91-1B0B-490B-BE2A-CD3D2D2882E8}"/>
                </a:ext>
              </a:extLst>
            </p:cNvPr>
            <p:cNvSpPr txBox="1"/>
            <p:nvPr/>
          </p:nvSpPr>
          <p:spPr>
            <a:xfrm>
              <a:off x="8094970" y="2476998"/>
              <a:ext cx="2925465" cy="107721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  <a:p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FCC6EBD0-DF5B-4EE2-A230-D05A6519618A}"/>
                </a:ext>
              </a:extLst>
            </p:cNvPr>
            <p:cNvSpPr txBox="1"/>
            <p:nvPr/>
          </p:nvSpPr>
          <p:spPr>
            <a:xfrm>
              <a:off x="8273527" y="552464"/>
              <a:ext cx="3742237" cy="6801862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accent3"/>
                  </a:solidFill>
                  <a:cs typeface="Arial" pitchFamily="34" charset="0"/>
                </a:rPr>
                <a:t> Introduction</a:t>
              </a:r>
            </a:p>
            <a:p>
              <a:endParaRPr lang="en-US" altLang="ko-KR" sz="2800" b="1" dirty="0">
                <a:solidFill>
                  <a:schemeClr val="accent3"/>
                </a:solidFill>
                <a:cs typeface="Arial" pitchFamily="34" charset="0"/>
              </a:endParaRPr>
            </a:p>
            <a:p>
              <a:r>
                <a:rPr lang="en-US" altLang="ko-KR" sz="3200" b="1" dirty="0">
                  <a:solidFill>
                    <a:schemeClr val="bg1">
                      <a:lumMod val="65000"/>
                    </a:schemeClr>
                  </a:solidFill>
                  <a:cs typeface="Arial" pitchFamily="34" charset="0"/>
                </a:rPr>
                <a:t>  What is Blockchain?</a:t>
              </a:r>
            </a:p>
            <a:p>
              <a:endParaRPr lang="en-US" altLang="ko-KR" sz="32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The Blockchain is defined as an open ledger that offers decentralization to the parties.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It offers transparency, immutability and security.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It was first </a:t>
              </a:r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introduced in White paper of Bitcoin in 2009 by </a:t>
              </a:r>
              <a:r>
                <a:rPr lang="en-US" altLang="ko-KR" sz="2400" dirty="0">
                  <a:solidFill>
                    <a:srgbClr val="FF0000"/>
                  </a:solidFill>
                  <a:cs typeface="Arial" pitchFamily="34" charset="0"/>
                </a:rPr>
                <a:t>Satoshi</a:t>
              </a:r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400" dirty="0">
                  <a:solidFill>
                    <a:srgbClr val="FF0000"/>
                  </a:solidFill>
                  <a:cs typeface="Arial" pitchFamily="34" charset="0"/>
                </a:rPr>
                <a:t>Nakamoto</a:t>
              </a:r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endParaRPr lang="en-US" altLang="ko-KR" sz="3600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9A689030-7A30-454E-88BE-A0D6E5C12432}"/>
              </a:ext>
            </a:extLst>
          </p:cNvPr>
          <p:cNvSpPr txBox="1">
            <a:spLocks/>
          </p:cNvSpPr>
          <p:nvPr/>
        </p:nvSpPr>
        <p:spPr>
          <a:xfrm>
            <a:off x="2276713" y="-1160185"/>
            <a:ext cx="3901602" cy="223611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ctr"/>
            <a:endParaRPr lang="ko-KR" altLang="en-US" sz="6000" dirty="0"/>
          </a:p>
        </p:txBody>
      </p:sp>
      <p:sp>
        <p:nvSpPr>
          <p:cNvPr id="7" name="Freeform 108">
            <a:extLst>
              <a:ext uri="{FF2B5EF4-FFF2-40B4-BE49-F238E27FC236}">
                <a16:creationId xmlns="" xmlns:a16="http://schemas.microsoft.com/office/drawing/2014/main" id="{0D81CB47-BED7-49E4-B6BA-CE71E0D404DC}"/>
              </a:ext>
            </a:extLst>
          </p:cNvPr>
          <p:cNvSpPr/>
          <p:nvPr/>
        </p:nvSpPr>
        <p:spPr>
          <a:xfrm>
            <a:off x="178792" y="858115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2F8E6E06-5D7C-4F02-A09A-D264F057A1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V="1">
            <a:off x="4227514" y="6857999"/>
            <a:ext cx="7964489" cy="608029"/>
          </a:xfrm>
        </p:spPr>
      </p:sp>
    </p:spTree>
    <p:extLst>
      <p:ext uri="{BB962C8B-B14F-4D97-AF65-F5344CB8AC3E}">
        <p14:creationId xmlns:p14="http://schemas.microsoft.com/office/powerpoint/2010/main" val="32262442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861C2-3BE6-41B0-9987-DEAA5079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Types of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4B5CBF-52CE-4488-B5AF-4DA4DAAFE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Blockchain</a:t>
            </a:r>
          </a:p>
          <a:p>
            <a:endParaRPr lang="en-US" dirty="0"/>
          </a:p>
          <a:p>
            <a:r>
              <a:rPr lang="en-US" dirty="0"/>
              <a:t>Private Blockchain</a:t>
            </a:r>
          </a:p>
          <a:p>
            <a:endParaRPr lang="en-US" dirty="0"/>
          </a:p>
          <a:p>
            <a:r>
              <a:rPr lang="en-US" dirty="0"/>
              <a:t>Consortium Blockchain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71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8C5A62-C546-423B-B8D2-950AAB06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Benefit of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FD1E98-68F4-4E9D-853F-4D3B29D6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settlement compared to traditional method</a:t>
            </a:r>
          </a:p>
          <a:p>
            <a:endParaRPr lang="en-US" dirty="0"/>
          </a:p>
          <a:p>
            <a:r>
              <a:rPr lang="en-US" dirty="0"/>
              <a:t>Immutable </a:t>
            </a:r>
          </a:p>
          <a:p>
            <a:endParaRPr lang="en-US" dirty="0"/>
          </a:p>
          <a:p>
            <a:r>
              <a:rPr lang="en-US" dirty="0"/>
              <a:t>More secure</a:t>
            </a:r>
          </a:p>
          <a:p>
            <a:endParaRPr lang="en-US" dirty="0"/>
          </a:p>
          <a:p>
            <a:r>
              <a:rPr lang="en-US" dirty="0"/>
              <a:t>More capable</a:t>
            </a:r>
          </a:p>
          <a:p>
            <a:endParaRPr lang="en-US" dirty="0"/>
          </a:p>
          <a:p>
            <a:r>
              <a:rPr lang="en-US" dirty="0"/>
              <a:t>Improved network capacity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99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4A0423-3376-4453-A778-B325A74D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Use of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528992-69B5-4D76-95C1-92A69FE6A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Currency Transaction</a:t>
            </a:r>
          </a:p>
          <a:p>
            <a:endParaRPr lang="en-US" dirty="0"/>
          </a:p>
          <a:p>
            <a:r>
              <a:rPr lang="en-US" dirty="0"/>
              <a:t>Crypto currency</a:t>
            </a:r>
          </a:p>
          <a:p>
            <a:endParaRPr lang="en-US" dirty="0"/>
          </a:p>
          <a:p>
            <a:r>
              <a:rPr lang="en-US" dirty="0"/>
              <a:t>Security in Various institution</a:t>
            </a:r>
          </a:p>
        </p:txBody>
      </p:sp>
    </p:spTree>
    <p:extLst>
      <p:ext uri="{BB962C8B-B14F-4D97-AF65-F5344CB8AC3E}">
        <p14:creationId xmlns:p14="http://schemas.microsoft.com/office/powerpoint/2010/main" val="5041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08FE10-7DE6-46D9-99C7-AB672339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E328B3-BC77-4E45-B86A-69A060BFC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Blockchain technology  uses the decentralized system, which helps to eliminate the risk of intrusion and loss of data. </a:t>
            </a:r>
          </a:p>
          <a:p>
            <a:r>
              <a:rPr lang="en-US" sz="2800" dirty="0"/>
              <a:t>The consortium Blockchain is the fastest in terms of execution </a:t>
            </a:r>
            <a:r>
              <a:rPr lang="en-US" sz="2800"/>
              <a:t>and </a:t>
            </a:r>
            <a:r>
              <a:rPr lang="en-US" sz="2800" smtClean="0"/>
              <a:t>the </a:t>
            </a:r>
            <a:r>
              <a:rPr lang="en-US" sz="2800" dirty="0"/>
              <a:t>public Block chain is the strongest in terms of security.</a:t>
            </a:r>
          </a:p>
        </p:txBody>
      </p:sp>
    </p:spTree>
    <p:extLst>
      <p:ext uri="{BB962C8B-B14F-4D97-AF65-F5344CB8AC3E}">
        <p14:creationId xmlns:p14="http://schemas.microsoft.com/office/powerpoint/2010/main" val="217556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B45E95-0B04-4723-8018-DAF25E47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438536"/>
            <a:ext cx="9404723" cy="1400530"/>
          </a:xfrm>
        </p:spPr>
        <p:txBody>
          <a:bodyPr/>
          <a:lstStyle/>
          <a:p>
            <a:pPr algn="ctr"/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3955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2977</TotalTime>
  <Words>156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 Unicode MS</vt:lpstr>
      <vt:lpstr>맑은 고딕</vt:lpstr>
      <vt:lpstr>Arial</vt:lpstr>
      <vt:lpstr>Century Gothic</vt:lpstr>
      <vt:lpstr>FZShuTi</vt:lpstr>
      <vt:lpstr>Wingdings 3</vt:lpstr>
      <vt:lpstr>Cover and End Slide Master</vt:lpstr>
      <vt:lpstr>Contents Slide Master</vt:lpstr>
      <vt:lpstr>Section Break Slide Master</vt:lpstr>
      <vt:lpstr>Ion</vt:lpstr>
      <vt:lpstr>BLOCKCHAIN</vt:lpstr>
      <vt:lpstr>Group Member:</vt:lpstr>
      <vt:lpstr>PowerPoint Presentation</vt:lpstr>
      <vt:lpstr>PowerPoint Presentation</vt:lpstr>
      <vt:lpstr>Types of Blockchain</vt:lpstr>
      <vt:lpstr>Benefit of Blockchain</vt:lpstr>
      <vt:lpstr>Use of Blockchain</vt:lpstr>
      <vt:lpstr>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Microsoft account</cp:lastModifiedBy>
  <cp:revision>171</cp:revision>
  <dcterms:created xsi:type="dcterms:W3CDTF">2019-01-14T06:35:35Z</dcterms:created>
  <dcterms:modified xsi:type="dcterms:W3CDTF">2020-04-18T12:00:15Z</dcterms:modified>
</cp:coreProperties>
</file>