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  <p:sldId id="275" r:id="rId6"/>
    <p:sldId id="263" r:id="rId7"/>
    <p:sldId id="273" r:id="rId8"/>
    <p:sldId id="264" r:id="rId9"/>
    <p:sldId id="270" r:id="rId10"/>
    <p:sldId id="265" r:id="rId11"/>
    <p:sldId id="271" r:id="rId12"/>
    <p:sldId id="266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02-May-20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02-May-20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Group Name: Pelican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Topic: Corona Virus</a:t>
            </a:r>
          </a:p>
        </p:txBody>
      </p:sp>
    </p:spTree>
    <p:extLst>
      <p:ext uri="{BB962C8B-B14F-4D97-AF65-F5344CB8AC3E}">
        <p14:creationId xmlns:p14="http://schemas.microsoft.com/office/powerpoint/2010/main" val="330445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187231"/>
            <a:ext cx="10378864" cy="1303867"/>
          </a:xfrm>
        </p:spPr>
        <p:txBody>
          <a:bodyPr/>
          <a:lstStyle/>
          <a:p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Treatment &amp; Prevention: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Drug combination of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lopinavir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ritonavir)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remdesivir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used to treat the infected patient.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need to take some steps to protect ourselves from it like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Wash our hands with soup for 20 seconds.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 dead or alive animal ,sick people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0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MN\Desktop\English\merlin_167777571_1a91d6f7-8887-4bb7-b1e9-007bfb0e66c3-mobileMasterAt3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58" y="665913"/>
            <a:ext cx="10075653" cy="545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33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</a:rPr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Coronavirus infection occurs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rimarily winter sometimes fall and spring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currently no treatment recommended for Coronavirus infection.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Coronavirus subsequently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spread throughout China and elsewhere.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People need to know about the affect and protection from Coronavirus.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2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3943551"/>
          </a:xfrm>
        </p:spPr>
        <p:txBody>
          <a:bodyPr/>
          <a:lstStyle/>
          <a:p>
            <a:r>
              <a:rPr lang="en-US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everyone.</a:t>
            </a:r>
            <a:endParaRPr lang="en-US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832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Origin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Effects &amp; Symptoms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Cure &amp; Prevention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54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" panose="020B0502040204020203" pitchFamily="34" charset="0"/>
              </a:rPr>
              <a:t>Corona Virus have made an alarming situation now a days.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" panose="020B0502040204020203" pitchFamily="34" charset="0"/>
              </a:rPr>
              <a:t>The name “Corona Virus” is derived from the Latin Corona meaning ‘</a:t>
            </a:r>
            <a:r>
              <a:rPr lang="en-US" dirty="0" err="1">
                <a:latin typeface="Bahnschrift" panose="020B0502040204020203" pitchFamily="34" charset="0"/>
              </a:rPr>
              <a:t>çrown</a:t>
            </a:r>
            <a:r>
              <a:rPr lang="en-US" dirty="0" smtClean="0">
                <a:latin typeface="Bahnschrift" panose="020B0502040204020203" pitchFamily="34" charset="0"/>
              </a:rPr>
              <a:t>’ or </a:t>
            </a:r>
            <a:r>
              <a:rPr lang="en-US" dirty="0">
                <a:latin typeface="Bahnschrift" panose="020B0502040204020203" pitchFamily="34" charset="0"/>
              </a:rPr>
              <a:t>‘halo’.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" panose="020B0502040204020203" pitchFamily="34" charset="0"/>
              </a:rPr>
              <a:t>It causes illness ranging from the common cold.</a:t>
            </a:r>
          </a:p>
        </p:txBody>
      </p:sp>
    </p:spTree>
    <p:extLst>
      <p:ext uri="{BB962C8B-B14F-4D97-AF65-F5344CB8AC3E}">
        <p14:creationId xmlns:p14="http://schemas.microsoft.com/office/powerpoint/2010/main" val="223766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0396" y="880216"/>
            <a:ext cx="8383424" cy="1979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Bahnschrift" panose="020B0502040204020203" pitchFamily="34" charset="0"/>
              </a:rPr>
              <a:t>A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Bahnschrift" panose="020B0502040204020203" pitchFamily="34" charset="0"/>
              </a:rPr>
              <a:t>nCov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Bahnschrift" panose="020B0502040204020203" pitchFamily="34" charset="0"/>
              </a:rPr>
              <a:t> is a new strain that has not been previously identified.</a:t>
            </a: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Bahnschrift" panose="020B0502040204020203" pitchFamily="34" charset="0"/>
              </a:rPr>
              <a:t>The genome size of Corona viruses ranges from approximately 26 to 32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Bahnschrift" panose="020B0502040204020203" pitchFamily="34" charset="0"/>
              </a:rPr>
              <a:t>kilobases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Bahnschrif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15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MN\Desktop\English\image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04" y="475610"/>
            <a:ext cx="11248847" cy="628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4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Origin</a:t>
            </a: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Coronavirus first outbreak at Wuhan, China.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comes from a Wuhan seafood market.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case was reported on December 31</a:t>
            </a:r>
            <a:r>
              <a:rPr lang="en-US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,2019.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source is still unknown.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China has reached 1,868 death with 72,436 infected people.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3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329083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Affected areas</a:t>
            </a:r>
            <a:endPara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MN\Desktop\English\ce7094556353b9c1277d9e8db12c2b5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464" y="2404957"/>
            <a:ext cx="5362036" cy="297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07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Effects and Symptoms: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" panose="020B0502040204020203" pitchFamily="34" charset="0"/>
              </a:rPr>
              <a:t>The symptoms of most Coronaviruses are similar to any upper respiratory infection.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" panose="020B0502040204020203" pitchFamily="34" charset="0"/>
              </a:rPr>
              <a:t>It’s infection can cause pneumonia and other fatal </a:t>
            </a:r>
            <a:r>
              <a:rPr lang="en-US" dirty="0" err="1">
                <a:latin typeface="Bahnschrift" panose="020B0502040204020203" pitchFamily="34" charset="0"/>
              </a:rPr>
              <a:t>deseases</a:t>
            </a:r>
            <a:r>
              <a:rPr lang="en-US" dirty="0">
                <a:latin typeface="Bahnschrift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" panose="020B0502040204020203" pitchFamily="34" charset="0"/>
              </a:rPr>
              <a:t>It weakens our immune systems.</a:t>
            </a:r>
          </a:p>
          <a:p>
            <a:pPr marL="0" indent="0">
              <a:buNone/>
            </a:pPr>
            <a:endParaRPr lang="en-U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83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MN\Desktop\English\image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687" y="746694"/>
            <a:ext cx="9972135" cy="518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6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286</TotalTime>
  <Words>262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Bahnschrift</vt:lpstr>
      <vt:lpstr>Garamond</vt:lpstr>
      <vt:lpstr>Wingdings</vt:lpstr>
      <vt:lpstr>Organic</vt:lpstr>
      <vt:lpstr>Group Name: Pelican</vt:lpstr>
      <vt:lpstr>Outline</vt:lpstr>
      <vt:lpstr>Introduction</vt:lpstr>
      <vt:lpstr>PowerPoint Presentation</vt:lpstr>
      <vt:lpstr>PowerPoint Presentation</vt:lpstr>
      <vt:lpstr>Origin:</vt:lpstr>
      <vt:lpstr>Affected areas</vt:lpstr>
      <vt:lpstr>Effects and Symptoms:</vt:lpstr>
      <vt:lpstr>PowerPoint Presentation</vt:lpstr>
      <vt:lpstr>Treatment &amp; Prevention:</vt:lpstr>
      <vt:lpstr>PowerPoint Presentation</vt:lpstr>
      <vt:lpstr>Conclusion:</vt:lpstr>
      <vt:lpstr>Thank you everyone.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Name: Pelican</dc:title>
  <dc:creator>Microsoft account</dc:creator>
  <cp:lastModifiedBy>Microsoft account</cp:lastModifiedBy>
  <cp:revision>23</cp:revision>
  <dcterms:created xsi:type="dcterms:W3CDTF">2020-02-18T06:12:33Z</dcterms:created>
  <dcterms:modified xsi:type="dcterms:W3CDTF">2020-05-02T04:39:57Z</dcterms:modified>
</cp:coreProperties>
</file>