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8E12C-6807-4472-8AA4-E085983CCEDD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5EFC5-C035-404A-9E06-C0E1C017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5EFC5-C035-404A-9E06-C0E1C017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6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6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EBEF18-C988-4641-ACDA-C5CC10B4F063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92274-9A1B-449B-A8D0-E0C56B6B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23EF7-5921-4E8E-A646-88786B408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What's better traditional or online education?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366D22-B1C5-4EA8-870F-B1D373BD2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486" y="6937430"/>
            <a:ext cx="6987645" cy="1388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AB2E60-484D-4A9A-9265-D7ACE32D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F527B7-EE96-455D-B48F-F5DAD2A6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Nafinur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Mumtarin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Hossain Siam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Fardin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Ahosan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Sakib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Jubair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Bin Amin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Romona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Magdalene Sarkar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Why Conquer Online Education Over Traditional Learning? - Techicy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9" r="2846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ACCD0-1707-4EE9-8A9F-FF1F618D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EDC31A-13E1-4645-AD87-3EB45B22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1.What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 traditional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2.What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 online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3.What's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both.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4.Which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 better and why? 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5.Conclusion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Online Education vs Traditional Education: Which One Is Better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1575863"/>
            <a:ext cx="6240462" cy="332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76CEF-E751-4768-AF68-7FF5836B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traditional education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73FF93-06FE-4395-BEA0-7823ED94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Traditional education is also known as basics , conventional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form of education reform promote the adopting progressive education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Traditional education is associated with much stronger elements.</a:t>
            </a:r>
            <a:endParaRPr lang="en-US" dirty="0"/>
          </a:p>
        </p:txBody>
      </p:sp>
      <p:pic>
        <p:nvPicPr>
          <p:cNvPr id="3074" name="Picture 2" descr="Co-Education: A traditional education system and its propertie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94" y="1524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7FA439-017C-4698-9D67-004F3469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online education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202269-B604-41FF-A173-ACA50BE6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Online education is a technique of </a:t>
            </a:r>
            <a:r>
              <a:rPr lang="en-US" dirty="0" smtClean="0"/>
              <a:t>learning.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Getting </a:t>
            </a:r>
            <a:r>
              <a:rPr lang="en-US" dirty="0"/>
              <a:t>training and conducting research that involves electronic media and techniques</a:t>
            </a:r>
          </a:p>
        </p:txBody>
      </p:sp>
      <p:pic>
        <p:nvPicPr>
          <p:cNvPr id="4098" name="Picture 2" descr="Online Education in India: Trends &amp; Future Prospects | Shiksh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19" y="1333500"/>
            <a:ext cx="6076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38DF8-A397-4489-B1C3-10FC9A33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hat's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and online Education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42C3C2-73C4-42AD-8FC1-FFF1E5BF3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678815" cy="2967182"/>
          </a:xfrm>
        </p:spPr>
        <p:txBody>
          <a:bodyPr>
            <a:normAutofit/>
          </a:bodyPr>
          <a:lstStyle/>
          <a:p>
            <a:r>
              <a:rPr lang="en-US" sz="1900" b="1" u="sng" dirty="0" smtClean="0"/>
              <a:t>Traditional education: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Face to </a:t>
            </a:r>
            <a:r>
              <a:rPr lang="en-US" sz="2000" dirty="0" smtClean="0"/>
              <a:t>face communication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can be </a:t>
            </a:r>
            <a:r>
              <a:rPr lang="en-US" sz="2000" dirty="0" smtClean="0"/>
              <a:t>completed in </a:t>
            </a:r>
            <a:r>
              <a:rPr lang="en-US" sz="2000" dirty="0"/>
              <a:t>less </a:t>
            </a:r>
            <a:r>
              <a:rPr lang="en-US" sz="2000" dirty="0" smtClean="0"/>
              <a:t>duration</a:t>
            </a:r>
          </a:p>
          <a:p>
            <a:r>
              <a:rPr lang="en-US" sz="1900" b="1" u="sng" dirty="0" smtClean="0"/>
              <a:t>Online education: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G</a:t>
            </a:r>
            <a:r>
              <a:rPr lang="en-US" sz="1900" dirty="0" smtClean="0"/>
              <a:t>ives </a:t>
            </a:r>
            <a:r>
              <a:rPr lang="en-US" sz="1900" dirty="0"/>
              <a:t>you more flexibility</a:t>
            </a:r>
            <a:r>
              <a:rPr lang="en-US" sz="19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Self-discipline and responsibility</a:t>
            </a:r>
            <a:endParaRPr lang="en-US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4" name="Picture 4" descr="Online vs traditional education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19" y="9572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70815-5EA2-4779-A1D3-E918DC0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hich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better and why?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4DD686-0B95-4DAC-A2A1-719BEE3E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 smtClean="0"/>
              <a:t>Traditional Education: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Interaction </a:t>
            </a:r>
            <a:r>
              <a:rPr lang="en-US" dirty="0"/>
              <a:t>and </a:t>
            </a:r>
            <a:r>
              <a:rPr lang="en-US" dirty="0" smtClean="0"/>
              <a:t>communication.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Scheduled </a:t>
            </a:r>
            <a:r>
              <a:rPr lang="en-US" dirty="0" smtClean="0"/>
              <a:t>learning.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Social benefits.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898327"/>
            <a:ext cx="6240462" cy="468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4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9740D-C6F0-4AD9-8FE2-2C7E567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C85AA4-CA84-40FF-A9BB-20AF008D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Both the education systems has got</a:t>
            </a:r>
          </a:p>
          <a:p>
            <a:r>
              <a:rPr lang="en-US" dirty="0"/>
              <a:t>advantages as well as </a:t>
            </a:r>
            <a:r>
              <a:rPr lang="en-US" dirty="0" smtClean="0"/>
              <a:t>disadvantages.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choose </a:t>
            </a:r>
            <a:r>
              <a:rPr lang="en-US" dirty="0"/>
              <a:t>the best for you according to </a:t>
            </a:r>
            <a:r>
              <a:rPr lang="en-US" dirty="0" smtClean="0"/>
              <a:t>your convenience </a:t>
            </a:r>
            <a:r>
              <a:rPr lang="en-US" dirty="0"/>
              <a:t>and suitability!</a:t>
            </a:r>
          </a:p>
        </p:txBody>
      </p:sp>
      <p:pic>
        <p:nvPicPr>
          <p:cNvPr id="7170" name="Picture 2" descr="Online vs. Traditional Education: What You Need to Know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1676761"/>
            <a:ext cx="6240462" cy="31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DE15D0-58C1-4381-86E7-24C4F991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382311"/>
          </a:xfrm>
        </p:spPr>
        <p:txBody>
          <a:bodyPr>
            <a:normAutofit/>
          </a:bodyPr>
          <a:lstStyle/>
          <a:p>
            <a:r>
              <a:rPr lang="en-US" sz="4800" b="1" i="1" u="sng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4800" b="1" i="1" u="sng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800" b="1" i="1" u="sng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4800" b="1" i="1" u="sng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800" b="1" i="1" u="sng" dirty="0" smtClean="0">
                <a:solidFill>
                  <a:schemeClr val="bg2">
                    <a:lumMod val="10000"/>
                  </a:schemeClr>
                </a:solidFill>
              </a:rPr>
              <a:t>THANK  YOU</a:t>
            </a:r>
            <a:endParaRPr lang="en-US" sz="4800" b="1" i="1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193</TotalTime>
  <Words>200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Parallax</vt:lpstr>
      <vt:lpstr>What's better traditional or online education?</vt:lpstr>
      <vt:lpstr>Group Members: </vt:lpstr>
      <vt:lpstr>OUTLINES:</vt:lpstr>
      <vt:lpstr>What is traditional education </vt:lpstr>
      <vt:lpstr>What is online education </vt:lpstr>
      <vt:lpstr>What's the benefit of Traditional education and online Education </vt:lpstr>
      <vt:lpstr>Which is better and why?  </vt:lpstr>
      <vt:lpstr>Conclusion:</vt:lpstr>
      <vt:lpstr>  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better traditional or online education?</dc:title>
  <dc:creator>ASUS</dc:creator>
  <cp:lastModifiedBy>Microsoft account</cp:lastModifiedBy>
  <cp:revision>16</cp:revision>
  <dcterms:created xsi:type="dcterms:W3CDTF">2020-04-05T03:53:38Z</dcterms:created>
  <dcterms:modified xsi:type="dcterms:W3CDTF">2020-04-05T16:13:30Z</dcterms:modified>
</cp:coreProperties>
</file>