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diagrams/colors1.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66" r:id="rId5"/>
    <p:sldId id="268" r:id="rId6"/>
    <p:sldId id="258" r:id="rId7"/>
    <p:sldId id="267" r:id="rId8"/>
    <p:sldId id="269" r:id="rId9"/>
    <p:sldId id="270" r:id="rId10"/>
    <p:sldId id="271" r:id="rId11"/>
    <p:sldId id="272" r:id="rId12"/>
    <p:sldId id="275" r:id="rId13"/>
    <p:sldId id="276" r:id="rId14"/>
    <p:sldId id="278" r:id="rId15"/>
    <p:sldId id="329" r:id="rId16"/>
    <p:sldId id="277" r:id="rId17"/>
    <p:sldId id="274" r:id="rId18"/>
    <p:sldId id="279" r:id="rId19"/>
    <p:sldId id="273" r:id="rId20"/>
    <p:sldId id="327" r:id="rId21"/>
    <p:sldId id="32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5B4F-1863-4783-A418-C9DDC3C2C807}" type="doc">
      <dgm:prSet loTypeId="urn:microsoft.com/office/officeart/2005/8/layout/orgChart1" loCatId="hierarchy" qsTypeId="urn:microsoft.com/office/officeart/2005/8/quickstyle/simple1" qsCatId="simple" csTypeId="urn:microsoft.com/office/officeart/2005/8/colors/accent1_2" csCatId="accent1"/>
      <dgm:spPr/>
    </dgm:pt>
    <dgm:pt modelId="{983F059D-513D-4DF0-A7D5-702E80F7F38D}">
      <dgm:prSet/>
      <dgm:spPr>
        <a:xfrm>
          <a:off x="2992937" y="435172"/>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5</a:t>
          </a:r>
        </a:p>
      </dgm:t>
    </dgm:pt>
    <dgm:pt modelId="{D3B693F7-594B-4515-9AF9-550DFA352294}" type="parTrans" cxnId="{DFD60421-7DCC-407D-9D88-F4DC1A5E877C}">
      <dgm:prSet/>
      <dgm:spPr/>
      <dgm:t>
        <a:bodyPr/>
        <a:lstStyle/>
        <a:p>
          <a:endParaRPr lang="en-US"/>
        </a:p>
      </dgm:t>
    </dgm:pt>
    <dgm:pt modelId="{EB0E1D6D-D230-4F01-96E0-7AB79EE0938B}" type="sibTrans" cxnId="{DFD60421-7DCC-407D-9D88-F4DC1A5E877C}">
      <dgm:prSet/>
      <dgm:spPr/>
      <dgm:t>
        <a:bodyPr/>
        <a:lstStyle/>
        <a:p>
          <a:endParaRPr lang="en-US"/>
        </a:p>
      </dgm:t>
    </dgm:pt>
    <dgm:pt modelId="{EE989B00-78B7-489C-B2BE-FDC394D2D811}">
      <dgm:prSet/>
      <dgm:spPr>
        <a:xfrm>
          <a:off x="1000277"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4</a:t>
          </a:r>
        </a:p>
      </dgm:t>
    </dgm:pt>
    <dgm:pt modelId="{7275BA89-D65C-48DC-96C7-32717D22D3B1}" type="parTrans" cxnId="{E35B857E-0025-4FF0-AE52-CF6E440D0567}">
      <dgm:prSet/>
      <dgm: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91B1273-9C3A-4EAE-8BC4-A032E207A5C5}" type="sibTrans" cxnId="{E35B857E-0025-4FF0-AE52-CF6E440D0567}">
      <dgm:prSet/>
      <dgm:spPr/>
      <dgm:t>
        <a:bodyPr/>
        <a:lstStyle/>
        <a:p>
          <a:endParaRPr lang="en-US"/>
        </a:p>
      </dgm:t>
    </dgm:pt>
    <dgm:pt modelId="{651158A2-BACD-4FF5-B342-AB9890D43914}">
      <dgm:prSet/>
      <dgm:spPr>
        <a:xfrm>
          <a:off x="3948"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3</a:t>
          </a:r>
        </a:p>
      </dgm:t>
    </dgm:pt>
    <dgm:pt modelId="{08194DA2-64E9-4C5D-BF82-84C6E6BA898F}" type="parTrans" cxnId="{EA88F3BA-322D-4C00-83AC-06967E16330A}">
      <dgm:prSet/>
      <dgm: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1EC922D7-537F-44A5-AD17-97E90EDF0D0E}" type="sibTrans" cxnId="{EA88F3BA-322D-4C00-83AC-06967E16330A}">
      <dgm:prSet/>
      <dgm:spPr/>
      <dgm:t>
        <a:bodyPr/>
        <a:lstStyle/>
        <a:p>
          <a:endParaRPr lang="en-US"/>
        </a:p>
      </dgm:t>
    </dgm:pt>
    <dgm:pt modelId="{3CC74111-D97D-419D-9F98-CAC8D624FD04}">
      <dgm:prSet/>
      <dgm:spPr>
        <a:xfrm>
          <a:off x="1996607"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2</a:t>
          </a:r>
        </a:p>
      </dgm:t>
    </dgm:pt>
    <dgm:pt modelId="{678DC01C-85A9-453A-B195-A064F04F6751}" type="parTrans" cxnId="{6CDC10E5-95CE-4F45-B35C-C2A76872FCE0}">
      <dgm:prSet/>
      <dgm: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EDB291B1-C298-401D-9C2D-4A3E481A96F6}" type="sibTrans" cxnId="{6CDC10E5-95CE-4F45-B35C-C2A76872FCE0}">
      <dgm:prSet/>
      <dgm:spPr/>
      <dgm:t>
        <a:bodyPr/>
        <a:lstStyle/>
        <a:p>
          <a:endParaRPr lang="en-US"/>
        </a:p>
      </dgm:t>
    </dgm:pt>
    <dgm:pt modelId="{E20A8D76-234B-45DB-B6E1-E6000E2CA88F}">
      <dgm:prSet/>
      <dgm:spPr>
        <a:xfrm>
          <a:off x="4985596"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7</a:t>
          </a:r>
        </a:p>
      </dgm:t>
    </dgm:pt>
    <dgm:pt modelId="{D96E6006-AE98-4E54-BAD0-6DC727A6E01D}" type="parTrans" cxnId="{9E29A1C8-69E8-4C45-BBFF-81DF9F652216}">
      <dgm:prSet/>
      <dgm: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3F71AEB5-2086-4678-A844-5960CED96B75}" type="sibTrans" cxnId="{9E29A1C8-69E8-4C45-BBFF-81DF9F652216}">
      <dgm:prSet/>
      <dgm:spPr/>
      <dgm:t>
        <a:bodyPr/>
        <a:lstStyle/>
        <a:p>
          <a:endParaRPr lang="en-US"/>
        </a:p>
      </dgm:t>
    </dgm:pt>
    <dgm:pt modelId="{3A2BBB65-B83B-491D-8149-3A22E57735A2}">
      <dgm:prSet/>
      <dgm:spPr>
        <a:xfrm>
          <a:off x="3989266"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8</a:t>
          </a:r>
        </a:p>
      </dgm:t>
    </dgm:pt>
    <dgm:pt modelId="{112D7634-49E2-4899-8064-386A75EBFD86}" type="parTrans" cxnId="{0D60594A-CB2C-461C-82D9-F195646DA591}">
      <dgm:prSet/>
      <dgm: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CC6230D0-3280-4FE3-BB52-EF4DAE6B0B65}" type="sibTrans" cxnId="{0D60594A-CB2C-461C-82D9-F195646DA591}">
      <dgm:prSet/>
      <dgm:spPr/>
      <dgm:t>
        <a:bodyPr/>
        <a:lstStyle/>
        <a:p>
          <a:endParaRPr lang="en-US"/>
        </a:p>
      </dgm:t>
    </dgm:pt>
    <dgm:pt modelId="{1988C391-9BC0-477C-8900-8D2778F4C194}">
      <dgm:prSet/>
      <dgm:spPr>
        <a:xfrm>
          <a:off x="5981925"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9</a:t>
          </a:r>
        </a:p>
      </dgm:t>
    </dgm:pt>
    <dgm:pt modelId="{510C5065-7E41-474E-B519-2145D279D044}" type="parTrans" cxnId="{43002127-B53A-485F-B221-8DB3A009954B}">
      <dgm:prSet/>
      <dgm: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5B69FD52-DC2B-4812-BE9A-038C636BBA39}" type="sibTrans" cxnId="{43002127-B53A-485F-B221-8DB3A009954B}">
      <dgm:prSet/>
      <dgm:spPr/>
      <dgm:t>
        <a:bodyPr/>
        <a:lstStyle/>
        <a:p>
          <a:endParaRPr lang="en-US"/>
        </a:p>
      </dgm:t>
    </dgm:pt>
    <dgm:pt modelId="{0A293C99-4B34-494F-AC89-581E2C93815E}" type="pres">
      <dgm:prSet presAssocID="{06315B4F-1863-4783-A418-C9DDC3C2C807}" presName="hierChild1" presStyleCnt="0">
        <dgm:presLayoutVars>
          <dgm:orgChart val="1"/>
          <dgm:chPref val="1"/>
          <dgm:dir/>
          <dgm:animOne val="branch"/>
          <dgm:animLvl val="lvl"/>
          <dgm:resizeHandles/>
        </dgm:presLayoutVars>
      </dgm:prSet>
      <dgm:spPr/>
    </dgm:pt>
    <dgm:pt modelId="{71127DD8-EA2C-48D9-9B83-1B49F0A8FF7C}" type="pres">
      <dgm:prSet presAssocID="{983F059D-513D-4DF0-A7D5-702E80F7F38D}" presName="hierRoot1" presStyleCnt="0">
        <dgm:presLayoutVars>
          <dgm:hierBranch/>
        </dgm:presLayoutVars>
      </dgm:prSet>
      <dgm:spPr/>
    </dgm:pt>
    <dgm:pt modelId="{51339A1D-A1FA-4CDC-962F-50848CF2B830}" type="pres">
      <dgm:prSet presAssocID="{983F059D-513D-4DF0-A7D5-702E80F7F38D}" presName="rootComposite1" presStyleCnt="0"/>
      <dgm:spPr/>
    </dgm:pt>
    <dgm:pt modelId="{E10CE19C-F88B-4FC7-AC83-8D5E09BB0089}" type="pres">
      <dgm:prSet presAssocID="{983F059D-513D-4DF0-A7D5-702E80F7F38D}" presName="rootText1" presStyleLbl="node0" presStyleIdx="0" presStyleCnt="1">
        <dgm:presLayoutVars>
          <dgm:chPref val="3"/>
        </dgm:presLayoutVars>
      </dgm:prSet>
      <dgm:spPr/>
      <dgm:t>
        <a:bodyPr/>
        <a:lstStyle/>
        <a:p>
          <a:endParaRPr lang="en-US"/>
        </a:p>
      </dgm:t>
    </dgm:pt>
    <dgm:pt modelId="{B9F5C9CC-A709-46D4-B5BC-8BFCE93177A9}" type="pres">
      <dgm:prSet presAssocID="{983F059D-513D-4DF0-A7D5-702E80F7F38D}" presName="rootConnector1" presStyleLbl="node1" presStyleIdx="0" presStyleCnt="0"/>
      <dgm:spPr/>
      <dgm:t>
        <a:bodyPr/>
        <a:lstStyle/>
        <a:p>
          <a:endParaRPr lang="en-US"/>
        </a:p>
      </dgm:t>
    </dgm:pt>
    <dgm:pt modelId="{EF236E9F-A381-4FDF-9791-2C929C94C98E}" type="pres">
      <dgm:prSet presAssocID="{983F059D-513D-4DF0-A7D5-702E80F7F38D}" presName="hierChild2" presStyleCnt="0"/>
      <dgm:spPr/>
    </dgm:pt>
    <dgm:pt modelId="{58631B2C-C0DB-4038-B306-78B38F7B6C51}" type="pres">
      <dgm:prSet presAssocID="{7275BA89-D65C-48DC-96C7-32717D22D3B1}" presName="Name35" presStyleLbl="parChTrans1D2" presStyleIdx="0" presStyleCnt="2"/>
      <dgm:spPr/>
      <dgm:t>
        <a:bodyPr/>
        <a:lstStyle/>
        <a:p>
          <a:endParaRPr lang="en-US"/>
        </a:p>
      </dgm:t>
    </dgm:pt>
    <dgm:pt modelId="{F5B00083-4C15-4EC5-B2D6-478E04D113EA}" type="pres">
      <dgm:prSet presAssocID="{EE989B00-78B7-489C-B2BE-FDC394D2D811}" presName="hierRoot2" presStyleCnt="0">
        <dgm:presLayoutVars>
          <dgm:hierBranch/>
        </dgm:presLayoutVars>
      </dgm:prSet>
      <dgm:spPr/>
    </dgm:pt>
    <dgm:pt modelId="{6F79BCC7-F018-4EB4-BD65-F3E871FDD8B3}" type="pres">
      <dgm:prSet presAssocID="{EE989B00-78B7-489C-B2BE-FDC394D2D811}" presName="rootComposite" presStyleCnt="0"/>
      <dgm:spPr/>
    </dgm:pt>
    <dgm:pt modelId="{4B284955-1D33-47AC-AD55-0FF6555C525D}" type="pres">
      <dgm:prSet presAssocID="{EE989B00-78B7-489C-B2BE-FDC394D2D811}" presName="rootText" presStyleLbl="node2" presStyleIdx="0" presStyleCnt="2">
        <dgm:presLayoutVars>
          <dgm:chPref val="3"/>
        </dgm:presLayoutVars>
      </dgm:prSet>
      <dgm:spPr/>
      <dgm:t>
        <a:bodyPr/>
        <a:lstStyle/>
        <a:p>
          <a:endParaRPr lang="en-US"/>
        </a:p>
      </dgm:t>
    </dgm:pt>
    <dgm:pt modelId="{79056FCD-2A41-4754-916D-B430117D6C8F}" type="pres">
      <dgm:prSet presAssocID="{EE989B00-78B7-489C-B2BE-FDC394D2D811}" presName="rootConnector" presStyleLbl="node2" presStyleIdx="0" presStyleCnt="2"/>
      <dgm:spPr/>
      <dgm:t>
        <a:bodyPr/>
        <a:lstStyle/>
        <a:p>
          <a:endParaRPr lang="en-US"/>
        </a:p>
      </dgm:t>
    </dgm:pt>
    <dgm:pt modelId="{7E6900A6-47CB-4B77-A959-0149E911346F}" type="pres">
      <dgm:prSet presAssocID="{EE989B00-78B7-489C-B2BE-FDC394D2D811}" presName="hierChild4" presStyleCnt="0"/>
      <dgm:spPr/>
    </dgm:pt>
    <dgm:pt modelId="{5C39AB82-F6E3-4726-B29A-DDB3F7958B3B}" type="pres">
      <dgm:prSet presAssocID="{08194DA2-64E9-4C5D-BF82-84C6E6BA898F}" presName="Name35" presStyleLbl="parChTrans1D3" presStyleIdx="0" presStyleCnt="4"/>
      <dgm:spPr/>
      <dgm:t>
        <a:bodyPr/>
        <a:lstStyle/>
        <a:p>
          <a:endParaRPr lang="en-US"/>
        </a:p>
      </dgm:t>
    </dgm:pt>
    <dgm:pt modelId="{F2AFE24F-68A1-4EBF-B1F9-0035FFD7B741}" type="pres">
      <dgm:prSet presAssocID="{651158A2-BACD-4FF5-B342-AB9890D43914}" presName="hierRoot2" presStyleCnt="0">
        <dgm:presLayoutVars>
          <dgm:hierBranch val="r"/>
        </dgm:presLayoutVars>
      </dgm:prSet>
      <dgm:spPr/>
    </dgm:pt>
    <dgm:pt modelId="{0905D66D-CA5C-4C81-8C51-8B0F8A787192}" type="pres">
      <dgm:prSet presAssocID="{651158A2-BACD-4FF5-B342-AB9890D43914}" presName="rootComposite" presStyleCnt="0"/>
      <dgm:spPr/>
    </dgm:pt>
    <dgm:pt modelId="{F638B76B-A3C6-41E9-93E5-630B06A52E08}" type="pres">
      <dgm:prSet presAssocID="{651158A2-BACD-4FF5-B342-AB9890D43914}" presName="rootText" presStyleLbl="node3" presStyleIdx="0" presStyleCnt="4">
        <dgm:presLayoutVars>
          <dgm:chPref val="3"/>
        </dgm:presLayoutVars>
      </dgm:prSet>
      <dgm:spPr/>
      <dgm:t>
        <a:bodyPr/>
        <a:lstStyle/>
        <a:p>
          <a:endParaRPr lang="en-US"/>
        </a:p>
      </dgm:t>
    </dgm:pt>
    <dgm:pt modelId="{A400B885-4B5D-4985-8E9F-937AE36FD31F}" type="pres">
      <dgm:prSet presAssocID="{651158A2-BACD-4FF5-B342-AB9890D43914}" presName="rootConnector" presStyleLbl="node3" presStyleIdx="0" presStyleCnt="4"/>
      <dgm:spPr/>
      <dgm:t>
        <a:bodyPr/>
        <a:lstStyle/>
        <a:p>
          <a:endParaRPr lang="en-US"/>
        </a:p>
      </dgm:t>
    </dgm:pt>
    <dgm:pt modelId="{2DADDC8C-CFE2-46EA-A0B3-EDE92E894986}" type="pres">
      <dgm:prSet presAssocID="{651158A2-BACD-4FF5-B342-AB9890D43914}" presName="hierChild4" presStyleCnt="0"/>
      <dgm:spPr/>
    </dgm:pt>
    <dgm:pt modelId="{D8A986F5-AC0E-434D-8858-6F47D9D9515B}" type="pres">
      <dgm:prSet presAssocID="{651158A2-BACD-4FF5-B342-AB9890D43914}" presName="hierChild5" presStyleCnt="0"/>
      <dgm:spPr/>
    </dgm:pt>
    <dgm:pt modelId="{BB3F9BDE-2FBC-4E92-8DDF-F5568C688321}" type="pres">
      <dgm:prSet presAssocID="{678DC01C-85A9-453A-B195-A064F04F6751}" presName="Name35" presStyleLbl="parChTrans1D3" presStyleIdx="1" presStyleCnt="4"/>
      <dgm:spPr/>
      <dgm:t>
        <a:bodyPr/>
        <a:lstStyle/>
        <a:p>
          <a:endParaRPr lang="en-US"/>
        </a:p>
      </dgm:t>
    </dgm:pt>
    <dgm:pt modelId="{1DC330EA-235E-41FE-8FB6-17F46EC8069B}" type="pres">
      <dgm:prSet presAssocID="{3CC74111-D97D-419D-9F98-CAC8D624FD04}" presName="hierRoot2" presStyleCnt="0">
        <dgm:presLayoutVars>
          <dgm:hierBranch val="r"/>
        </dgm:presLayoutVars>
      </dgm:prSet>
      <dgm:spPr/>
    </dgm:pt>
    <dgm:pt modelId="{3D9B8175-4AB3-4A1E-A7CB-B9F950994C0B}" type="pres">
      <dgm:prSet presAssocID="{3CC74111-D97D-419D-9F98-CAC8D624FD04}" presName="rootComposite" presStyleCnt="0"/>
      <dgm:spPr/>
    </dgm:pt>
    <dgm:pt modelId="{4B9FAE65-A75C-46DE-9518-9C54789746A3}" type="pres">
      <dgm:prSet presAssocID="{3CC74111-D97D-419D-9F98-CAC8D624FD04}" presName="rootText" presStyleLbl="node3" presStyleIdx="1" presStyleCnt="4">
        <dgm:presLayoutVars>
          <dgm:chPref val="3"/>
        </dgm:presLayoutVars>
      </dgm:prSet>
      <dgm:spPr/>
      <dgm:t>
        <a:bodyPr/>
        <a:lstStyle/>
        <a:p>
          <a:endParaRPr lang="en-US"/>
        </a:p>
      </dgm:t>
    </dgm:pt>
    <dgm:pt modelId="{403DD262-E96C-4C38-A9AF-40C383F48FF9}" type="pres">
      <dgm:prSet presAssocID="{3CC74111-D97D-419D-9F98-CAC8D624FD04}" presName="rootConnector" presStyleLbl="node3" presStyleIdx="1" presStyleCnt="4"/>
      <dgm:spPr/>
      <dgm:t>
        <a:bodyPr/>
        <a:lstStyle/>
        <a:p>
          <a:endParaRPr lang="en-US"/>
        </a:p>
      </dgm:t>
    </dgm:pt>
    <dgm:pt modelId="{C5C4B804-03FA-42C7-A735-C92376298AE3}" type="pres">
      <dgm:prSet presAssocID="{3CC74111-D97D-419D-9F98-CAC8D624FD04}" presName="hierChild4" presStyleCnt="0"/>
      <dgm:spPr/>
    </dgm:pt>
    <dgm:pt modelId="{3A1DBD1A-F9DF-41DF-B811-273C6962AA45}" type="pres">
      <dgm:prSet presAssocID="{3CC74111-D97D-419D-9F98-CAC8D624FD04}" presName="hierChild5" presStyleCnt="0"/>
      <dgm:spPr/>
    </dgm:pt>
    <dgm:pt modelId="{E7C9B04A-C0D9-4A22-AD90-B15D4C23CA6F}" type="pres">
      <dgm:prSet presAssocID="{EE989B00-78B7-489C-B2BE-FDC394D2D811}" presName="hierChild5" presStyleCnt="0"/>
      <dgm:spPr/>
    </dgm:pt>
    <dgm:pt modelId="{2B6769BF-EB1A-4D06-9602-1326D68F3CA8}" type="pres">
      <dgm:prSet presAssocID="{D96E6006-AE98-4E54-BAD0-6DC727A6E01D}" presName="Name35" presStyleLbl="parChTrans1D2" presStyleIdx="1" presStyleCnt="2"/>
      <dgm:spPr/>
      <dgm:t>
        <a:bodyPr/>
        <a:lstStyle/>
        <a:p>
          <a:endParaRPr lang="en-US"/>
        </a:p>
      </dgm:t>
    </dgm:pt>
    <dgm:pt modelId="{306BB7FF-A66E-43D7-BE83-A86851897AC4}" type="pres">
      <dgm:prSet presAssocID="{E20A8D76-234B-45DB-B6E1-E6000E2CA88F}" presName="hierRoot2" presStyleCnt="0">
        <dgm:presLayoutVars>
          <dgm:hierBranch/>
        </dgm:presLayoutVars>
      </dgm:prSet>
      <dgm:spPr/>
    </dgm:pt>
    <dgm:pt modelId="{21DB7B70-35D9-413F-BCBA-B99A2482FC28}" type="pres">
      <dgm:prSet presAssocID="{E20A8D76-234B-45DB-B6E1-E6000E2CA88F}" presName="rootComposite" presStyleCnt="0"/>
      <dgm:spPr/>
    </dgm:pt>
    <dgm:pt modelId="{D00CC839-671D-4DEA-811E-A654E6443A22}" type="pres">
      <dgm:prSet presAssocID="{E20A8D76-234B-45DB-B6E1-E6000E2CA88F}" presName="rootText" presStyleLbl="node2" presStyleIdx="1" presStyleCnt="2">
        <dgm:presLayoutVars>
          <dgm:chPref val="3"/>
        </dgm:presLayoutVars>
      </dgm:prSet>
      <dgm:spPr/>
      <dgm:t>
        <a:bodyPr/>
        <a:lstStyle/>
        <a:p>
          <a:endParaRPr lang="en-US"/>
        </a:p>
      </dgm:t>
    </dgm:pt>
    <dgm:pt modelId="{13EB8CB6-5F68-409F-AD56-11487AA5B1E3}" type="pres">
      <dgm:prSet presAssocID="{E20A8D76-234B-45DB-B6E1-E6000E2CA88F}" presName="rootConnector" presStyleLbl="node2" presStyleIdx="1" presStyleCnt="2"/>
      <dgm:spPr/>
      <dgm:t>
        <a:bodyPr/>
        <a:lstStyle/>
        <a:p>
          <a:endParaRPr lang="en-US"/>
        </a:p>
      </dgm:t>
    </dgm:pt>
    <dgm:pt modelId="{B189D828-C93C-4469-982F-914719BEDD1E}" type="pres">
      <dgm:prSet presAssocID="{E20A8D76-234B-45DB-B6E1-E6000E2CA88F}" presName="hierChild4" presStyleCnt="0"/>
      <dgm:spPr/>
    </dgm:pt>
    <dgm:pt modelId="{4C7395B8-3747-4721-AD3E-06471AAACB69}" type="pres">
      <dgm:prSet presAssocID="{112D7634-49E2-4899-8064-386A75EBFD86}" presName="Name35" presStyleLbl="parChTrans1D3" presStyleIdx="2" presStyleCnt="4"/>
      <dgm:spPr/>
      <dgm:t>
        <a:bodyPr/>
        <a:lstStyle/>
        <a:p>
          <a:endParaRPr lang="en-US"/>
        </a:p>
      </dgm:t>
    </dgm:pt>
    <dgm:pt modelId="{C2B124BD-C8D5-4999-8DCA-E343D779EFFB}" type="pres">
      <dgm:prSet presAssocID="{3A2BBB65-B83B-491D-8149-3A22E57735A2}" presName="hierRoot2" presStyleCnt="0">
        <dgm:presLayoutVars>
          <dgm:hierBranch val="r"/>
        </dgm:presLayoutVars>
      </dgm:prSet>
      <dgm:spPr/>
    </dgm:pt>
    <dgm:pt modelId="{089A2AF9-DCA3-4A3F-81A3-141C684ED951}" type="pres">
      <dgm:prSet presAssocID="{3A2BBB65-B83B-491D-8149-3A22E57735A2}" presName="rootComposite" presStyleCnt="0"/>
      <dgm:spPr/>
    </dgm:pt>
    <dgm:pt modelId="{3B234B24-55DD-4E0E-B186-DBB5D18D84F0}" type="pres">
      <dgm:prSet presAssocID="{3A2BBB65-B83B-491D-8149-3A22E57735A2}" presName="rootText" presStyleLbl="node3" presStyleIdx="2" presStyleCnt="4">
        <dgm:presLayoutVars>
          <dgm:chPref val="3"/>
        </dgm:presLayoutVars>
      </dgm:prSet>
      <dgm:spPr/>
      <dgm:t>
        <a:bodyPr/>
        <a:lstStyle/>
        <a:p>
          <a:endParaRPr lang="en-US"/>
        </a:p>
      </dgm:t>
    </dgm:pt>
    <dgm:pt modelId="{178B338E-993C-4690-BE2E-7DD99461523D}" type="pres">
      <dgm:prSet presAssocID="{3A2BBB65-B83B-491D-8149-3A22E57735A2}" presName="rootConnector" presStyleLbl="node3" presStyleIdx="2" presStyleCnt="4"/>
      <dgm:spPr/>
      <dgm:t>
        <a:bodyPr/>
        <a:lstStyle/>
        <a:p>
          <a:endParaRPr lang="en-US"/>
        </a:p>
      </dgm:t>
    </dgm:pt>
    <dgm:pt modelId="{A5E322EC-F94A-4B35-9F8B-2331DEBC51F7}" type="pres">
      <dgm:prSet presAssocID="{3A2BBB65-B83B-491D-8149-3A22E57735A2}" presName="hierChild4" presStyleCnt="0"/>
      <dgm:spPr/>
    </dgm:pt>
    <dgm:pt modelId="{0B9C8192-C41C-4B49-87BA-0ACF57C07595}" type="pres">
      <dgm:prSet presAssocID="{3A2BBB65-B83B-491D-8149-3A22E57735A2}" presName="hierChild5" presStyleCnt="0"/>
      <dgm:spPr/>
    </dgm:pt>
    <dgm:pt modelId="{9A7AF359-7203-4171-951A-5093E376CD1A}" type="pres">
      <dgm:prSet presAssocID="{510C5065-7E41-474E-B519-2145D279D044}" presName="Name35" presStyleLbl="parChTrans1D3" presStyleIdx="3" presStyleCnt="4"/>
      <dgm:spPr/>
      <dgm:t>
        <a:bodyPr/>
        <a:lstStyle/>
        <a:p>
          <a:endParaRPr lang="en-US"/>
        </a:p>
      </dgm:t>
    </dgm:pt>
    <dgm:pt modelId="{C492762F-D529-4347-A3C4-7CF3513EEF00}" type="pres">
      <dgm:prSet presAssocID="{1988C391-9BC0-477C-8900-8D2778F4C194}" presName="hierRoot2" presStyleCnt="0">
        <dgm:presLayoutVars>
          <dgm:hierBranch val="r"/>
        </dgm:presLayoutVars>
      </dgm:prSet>
      <dgm:spPr/>
    </dgm:pt>
    <dgm:pt modelId="{FE7B3557-1C89-43F1-B907-66332F91A884}" type="pres">
      <dgm:prSet presAssocID="{1988C391-9BC0-477C-8900-8D2778F4C194}" presName="rootComposite" presStyleCnt="0"/>
      <dgm:spPr/>
    </dgm:pt>
    <dgm:pt modelId="{9FAC11F8-6B93-4FD7-8EF4-EE99AB79FCCE}" type="pres">
      <dgm:prSet presAssocID="{1988C391-9BC0-477C-8900-8D2778F4C194}" presName="rootText" presStyleLbl="node3" presStyleIdx="3" presStyleCnt="4">
        <dgm:presLayoutVars>
          <dgm:chPref val="3"/>
        </dgm:presLayoutVars>
      </dgm:prSet>
      <dgm:spPr/>
      <dgm:t>
        <a:bodyPr/>
        <a:lstStyle/>
        <a:p>
          <a:endParaRPr lang="en-US"/>
        </a:p>
      </dgm:t>
    </dgm:pt>
    <dgm:pt modelId="{692578C0-BF8A-4320-B653-1DDAFAE05D47}" type="pres">
      <dgm:prSet presAssocID="{1988C391-9BC0-477C-8900-8D2778F4C194}" presName="rootConnector" presStyleLbl="node3" presStyleIdx="3" presStyleCnt="4"/>
      <dgm:spPr/>
      <dgm:t>
        <a:bodyPr/>
        <a:lstStyle/>
        <a:p>
          <a:endParaRPr lang="en-US"/>
        </a:p>
      </dgm:t>
    </dgm:pt>
    <dgm:pt modelId="{F302C8C0-9A26-4564-89A9-A25B8A43FC79}" type="pres">
      <dgm:prSet presAssocID="{1988C391-9BC0-477C-8900-8D2778F4C194}" presName="hierChild4" presStyleCnt="0"/>
      <dgm:spPr/>
    </dgm:pt>
    <dgm:pt modelId="{B8919413-7FAC-4808-A530-CB80F07B8501}" type="pres">
      <dgm:prSet presAssocID="{1988C391-9BC0-477C-8900-8D2778F4C194}" presName="hierChild5" presStyleCnt="0"/>
      <dgm:spPr/>
    </dgm:pt>
    <dgm:pt modelId="{597A3957-909C-4B2A-BC38-DD24AA9AFB52}" type="pres">
      <dgm:prSet presAssocID="{E20A8D76-234B-45DB-B6E1-E6000E2CA88F}" presName="hierChild5" presStyleCnt="0"/>
      <dgm:spPr/>
    </dgm:pt>
    <dgm:pt modelId="{5B668D49-F502-490D-8353-99FF84B65BFF}" type="pres">
      <dgm:prSet presAssocID="{983F059D-513D-4DF0-A7D5-702E80F7F38D}" presName="hierChild3" presStyleCnt="0"/>
      <dgm:spPr/>
    </dgm:pt>
  </dgm:ptLst>
  <dgm:cxnLst>
    <dgm:cxn modelId="{E9F9E16C-9371-4720-BDAE-9E0C263DF9F6}" type="presOf" srcId="{678DC01C-85A9-453A-B195-A064F04F6751}" destId="{BB3F9BDE-2FBC-4E92-8DDF-F5568C688321}" srcOrd="0" destOrd="0" presId="urn:microsoft.com/office/officeart/2005/8/layout/orgChart1"/>
    <dgm:cxn modelId="{25E34F69-08AE-4FFF-B882-0A092EACB74C}" type="presOf" srcId="{3CC74111-D97D-419D-9F98-CAC8D624FD04}" destId="{4B9FAE65-A75C-46DE-9518-9C54789746A3}" srcOrd="0" destOrd="0" presId="urn:microsoft.com/office/officeart/2005/8/layout/orgChart1"/>
    <dgm:cxn modelId="{7FC102FE-1526-475C-B566-5A4B3DE11B32}" type="presOf" srcId="{651158A2-BACD-4FF5-B342-AB9890D43914}" destId="{F638B76B-A3C6-41E9-93E5-630B06A52E08}" srcOrd="0" destOrd="0" presId="urn:microsoft.com/office/officeart/2005/8/layout/orgChart1"/>
    <dgm:cxn modelId="{C8D7A1BD-4275-4A68-AF9C-0C836035C31D}" type="presOf" srcId="{E20A8D76-234B-45DB-B6E1-E6000E2CA88F}" destId="{D00CC839-671D-4DEA-811E-A654E6443A22}" srcOrd="0" destOrd="0" presId="urn:microsoft.com/office/officeart/2005/8/layout/orgChart1"/>
    <dgm:cxn modelId="{E35B857E-0025-4FF0-AE52-CF6E440D0567}" srcId="{983F059D-513D-4DF0-A7D5-702E80F7F38D}" destId="{EE989B00-78B7-489C-B2BE-FDC394D2D811}" srcOrd="0" destOrd="0" parTransId="{7275BA89-D65C-48DC-96C7-32717D22D3B1}" sibTransId="{B91B1273-9C3A-4EAE-8BC4-A032E207A5C5}"/>
    <dgm:cxn modelId="{B9DAC574-443A-4BAC-9495-54D604D3ADF2}" type="presOf" srcId="{112D7634-49E2-4899-8064-386A75EBFD86}" destId="{4C7395B8-3747-4721-AD3E-06471AAACB69}" srcOrd="0" destOrd="0" presId="urn:microsoft.com/office/officeart/2005/8/layout/orgChart1"/>
    <dgm:cxn modelId="{AF855698-416C-4DF8-A460-13D61B72B518}" type="presOf" srcId="{1988C391-9BC0-477C-8900-8D2778F4C194}" destId="{9FAC11F8-6B93-4FD7-8EF4-EE99AB79FCCE}" srcOrd="0" destOrd="0" presId="urn:microsoft.com/office/officeart/2005/8/layout/orgChart1"/>
    <dgm:cxn modelId="{25480624-0217-40A5-A0C2-2B7C1179E3F4}" type="presOf" srcId="{7275BA89-D65C-48DC-96C7-32717D22D3B1}" destId="{58631B2C-C0DB-4038-B306-78B38F7B6C51}" srcOrd="0" destOrd="0" presId="urn:microsoft.com/office/officeart/2005/8/layout/orgChart1"/>
    <dgm:cxn modelId="{0A53DE78-1704-4FCE-B359-AA551002068B}" type="presOf" srcId="{651158A2-BACD-4FF5-B342-AB9890D43914}" destId="{A400B885-4B5D-4985-8E9F-937AE36FD31F}" srcOrd="1" destOrd="0" presId="urn:microsoft.com/office/officeart/2005/8/layout/orgChart1"/>
    <dgm:cxn modelId="{59AC23DF-BEB1-43C0-A2D6-C1054F577C4B}" type="presOf" srcId="{EE989B00-78B7-489C-B2BE-FDC394D2D811}" destId="{79056FCD-2A41-4754-916D-B430117D6C8F}" srcOrd="1" destOrd="0" presId="urn:microsoft.com/office/officeart/2005/8/layout/orgChart1"/>
    <dgm:cxn modelId="{71A30E19-3DBD-4E32-9945-065842F3E1E3}" type="presOf" srcId="{983F059D-513D-4DF0-A7D5-702E80F7F38D}" destId="{B9F5C9CC-A709-46D4-B5BC-8BFCE93177A9}" srcOrd="1" destOrd="0" presId="urn:microsoft.com/office/officeart/2005/8/layout/orgChart1"/>
    <dgm:cxn modelId="{193B54F7-B348-4261-B057-4E01964232F0}" type="presOf" srcId="{08194DA2-64E9-4C5D-BF82-84C6E6BA898F}" destId="{5C39AB82-F6E3-4726-B29A-DDB3F7958B3B}" srcOrd="0" destOrd="0" presId="urn:microsoft.com/office/officeart/2005/8/layout/orgChart1"/>
    <dgm:cxn modelId="{768B20CA-31D3-4420-8AD9-A83DAD3247BF}" type="presOf" srcId="{3A2BBB65-B83B-491D-8149-3A22E57735A2}" destId="{3B234B24-55DD-4E0E-B186-DBB5D18D84F0}" srcOrd="0" destOrd="0" presId="urn:microsoft.com/office/officeart/2005/8/layout/orgChart1"/>
    <dgm:cxn modelId="{43002127-B53A-485F-B221-8DB3A009954B}" srcId="{E20A8D76-234B-45DB-B6E1-E6000E2CA88F}" destId="{1988C391-9BC0-477C-8900-8D2778F4C194}" srcOrd="1" destOrd="0" parTransId="{510C5065-7E41-474E-B519-2145D279D044}" sibTransId="{5B69FD52-DC2B-4812-BE9A-038C636BBA39}"/>
    <dgm:cxn modelId="{59B63DEE-0C55-46F2-92D4-A5AA2B3034DD}" type="presOf" srcId="{D96E6006-AE98-4E54-BAD0-6DC727A6E01D}" destId="{2B6769BF-EB1A-4D06-9602-1326D68F3CA8}" srcOrd="0" destOrd="0" presId="urn:microsoft.com/office/officeart/2005/8/layout/orgChart1"/>
    <dgm:cxn modelId="{9E29A1C8-69E8-4C45-BBFF-81DF9F652216}" srcId="{983F059D-513D-4DF0-A7D5-702E80F7F38D}" destId="{E20A8D76-234B-45DB-B6E1-E6000E2CA88F}" srcOrd="1" destOrd="0" parTransId="{D96E6006-AE98-4E54-BAD0-6DC727A6E01D}" sibTransId="{3F71AEB5-2086-4678-A844-5960CED96B75}"/>
    <dgm:cxn modelId="{E6F697E8-B399-4942-9EDF-3DF3B6818309}" type="presOf" srcId="{EE989B00-78B7-489C-B2BE-FDC394D2D811}" destId="{4B284955-1D33-47AC-AD55-0FF6555C525D}" srcOrd="0" destOrd="0" presId="urn:microsoft.com/office/officeart/2005/8/layout/orgChart1"/>
    <dgm:cxn modelId="{2E3F63F4-D5BA-4F70-9131-A998733658F1}" type="presOf" srcId="{510C5065-7E41-474E-B519-2145D279D044}" destId="{9A7AF359-7203-4171-951A-5093E376CD1A}" srcOrd="0" destOrd="0" presId="urn:microsoft.com/office/officeart/2005/8/layout/orgChart1"/>
    <dgm:cxn modelId="{B744C63A-BB95-4FA3-B724-6A7B402B09FD}" type="presOf" srcId="{983F059D-513D-4DF0-A7D5-702E80F7F38D}" destId="{E10CE19C-F88B-4FC7-AC83-8D5E09BB0089}" srcOrd="0" destOrd="0" presId="urn:microsoft.com/office/officeart/2005/8/layout/orgChart1"/>
    <dgm:cxn modelId="{0D60594A-CB2C-461C-82D9-F195646DA591}" srcId="{E20A8D76-234B-45DB-B6E1-E6000E2CA88F}" destId="{3A2BBB65-B83B-491D-8149-3A22E57735A2}" srcOrd="0" destOrd="0" parTransId="{112D7634-49E2-4899-8064-386A75EBFD86}" sibTransId="{CC6230D0-3280-4FE3-BB52-EF4DAE6B0B65}"/>
    <dgm:cxn modelId="{36FE8533-36DF-4FC4-9D1D-B8886BAA2666}" type="presOf" srcId="{E20A8D76-234B-45DB-B6E1-E6000E2CA88F}" destId="{13EB8CB6-5F68-409F-AD56-11487AA5B1E3}" srcOrd="1" destOrd="0" presId="urn:microsoft.com/office/officeart/2005/8/layout/orgChart1"/>
    <dgm:cxn modelId="{DFD60421-7DCC-407D-9D88-F4DC1A5E877C}" srcId="{06315B4F-1863-4783-A418-C9DDC3C2C807}" destId="{983F059D-513D-4DF0-A7D5-702E80F7F38D}" srcOrd="0" destOrd="0" parTransId="{D3B693F7-594B-4515-9AF9-550DFA352294}" sibTransId="{EB0E1D6D-D230-4F01-96E0-7AB79EE0938B}"/>
    <dgm:cxn modelId="{B24AA79D-861E-4753-8EAF-A24F4F26E0A1}" type="presOf" srcId="{3A2BBB65-B83B-491D-8149-3A22E57735A2}" destId="{178B338E-993C-4690-BE2E-7DD99461523D}" srcOrd="1" destOrd="0" presId="urn:microsoft.com/office/officeart/2005/8/layout/orgChart1"/>
    <dgm:cxn modelId="{EA88F3BA-322D-4C00-83AC-06967E16330A}" srcId="{EE989B00-78B7-489C-B2BE-FDC394D2D811}" destId="{651158A2-BACD-4FF5-B342-AB9890D43914}" srcOrd="0" destOrd="0" parTransId="{08194DA2-64E9-4C5D-BF82-84C6E6BA898F}" sibTransId="{1EC922D7-537F-44A5-AD17-97E90EDF0D0E}"/>
    <dgm:cxn modelId="{C0141398-4E16-4E8E-A032-AAB272F7A626}" type="presOf" srcId="{06315B4F-1863-4783-A418-C9DDC3C2C807}" destId="{0A293C99-4B34-494F-AC89-581E2C93815E}" srcOrd="0" destOrd="0" presId="urn:microsoft.com/office/officeart/2005/8/layout/orgChart1"/>
    <dgm:cxn modelId="{2E1F4E83-2E65-406F-B955-7A70C7377B0D}" type="presOf" srcId="{1988C391-9BC0-477C-8900-8D2778F4C194}" destId="{692578C0-BF8A-4320-B653-1DDAFAE05D47}" srcOrd="1" destOrd="0" presId="urn:microsoft.com/office/officeart/2005/8/layout/orgChart1"/>
    <dgm:cxn modelId="{6CDC10E5-95CE-4F45-B35C-C2A76872FCE0}" srcId="{EE989B00-78B7-489C-B2BE-FDC394D2D811}" destId="{3CC74111-D97D-419D-9F98-CAC8D624FD04}" srcOrd="1" destOrd="0" parTransId="{678DC01C-85A9-453A-B195-A064F04F6751}" sibTransId="{EDB291B1-C298-401D-9C2D-4A3E481A96F6}"/>
    <dgm:cxn modelId="{3CBDF502-D20F-4503-A726-CA1BE65AAB13}" type="presOf" srcId="{3CC74111-D97D-419D-9F98-CAC8D624FD04}" destId="{403DD262-E96C-4C38-A9AF-40C383F48FF9}" srcOrd="1" destOrd="0" presId="urn:microsoft.com/office/officeart/2005/8/layout/orgChart1"/>
    <dgm:cxn modelId="{6DED10D7-09B2-4D76-8964-E003E9BEBA02}" type="presParOf" srcId="{0A293C99-4B34-494F-AC89-581E2C93815E}" destId="{71127DD8-EA2C-48D9-9B83-1B49F0A8FF7C}" srcOrd="0" destOrd="0" presId="urn:microsoft.com/office/officeart/2005/8/layout/orgChart1"/>
    <dgm:cxn modelId="{9DB95817-ADCD-4640-820C-EA5E548C8AEB}" type="presParOf" srcId="{71127DD8-EA2C-48D9-9B83-1B49F0A8FF7C}" destId="{51339A1D-A1FA-4CDC-962F-50848CF2B830}" srcOrd="0" destOrd="0" presId="urn:microsoft.com/office/officeart/2005/8/layout/orgChart1"/>
    <dgm:cxn modelId="{8A007D64-B3BC-4F49-A9A6-4B132EF16E41}" type="presParOf" srcId="{51339A1D-A1FA-4CDC-962F-50848CF2B830}" destId="{E10CE19C-F88B-4FC7-AC83-8D5E09BB0089}" srcOrd="0" destOrd="0" presId="urn:microsoft.com/office/officeart/2005/8/layout/orgChart1"/>
    <dgm:cxn modelId="{527C01F8-5F80-4708-A142-44B0A5337BF8}" type="presParOf" srcId="{51339A1D-A1FA-4CDC-962F-50848CF2B830}" destId="{B9F5C9CC-A709-46D4-B5BC-8BFCE93177A9}" srcOrd="1" destOrd="0" presId="urn:microsoft.com/office/officeart/2005/8/layout/orgChart1"/>
    <dgm:cxn modelId="{851EDF9E-DD6A-4AA2-8E3F-D0E94C4E9133}" type="presParOf" srcId="{71127DD8-EA2C-48D9-9B83-1B49F0A8FF7C}" destId="{EF236E9F-A381-4FDF-9791-2C929C94C98E}" srcOrd="1" destOrd="0" presId="urn:microsoft.com/office/officeart/2005/8/layout/orgChart1"/>
    <dgm:cxn modelId="{7C26122F-6AE9-4A47-ADCD-E7E2B1FBC98F}" type="presParOf" srcId="{EF236E9F-A381-4FDF-9791-2C929C94C98E}" destId="{58631B2C-C0DB-4038-B306-78B38F7B6C51}" srcOrd="0" destOrd="0" presId="urn:microsoft.com/office/officeart/2005/8/layout/orgChart1"/>
    <dgm:cxn modelId="{17A3A635-DEC9-4D99-A73E-965376CCE250}" type="presParOf" srcId="{EF236E9F-A381-4FDF-9791-2C929C94C98E}" destId="{F5B00083-4C15-4EC5-B2D6-478E04D113EA}" srcOrd="1" destOrd="0" presId="urn:microsoft.com/office/officeart/2005/8/layout/orgChart1"/>
    <dgm:cxn modelId="{B0ED2BEF-1487-4BC8-B1E9-1D00EDAFE6A9}" type="presParOf" srcId="{F5B00083-4C15-4EC5-B2D6-478E04D113EA}" destId="{6F79BCC7-F018-4EB4-BD65-F3E871FDD8B3}" srcOrd="0" destOrd="0" presId="urn:microsoft.com/office/officeart/2005/8/layout/orgChart1"/>
    <dgm:cxn modelId="{23409FE9-D7A0-481C-8534-6E50E1662556}" type="presParOf" srcId="{6F79BCC7-F018-4EB4-BD65-F3E871FDD8B3}" destId="{4B284955-1D33-47AC-AD55-0FF6555C525D}" srcOrd="0" destOrd="0" presId="urn:microsoft.com/office/officeart/2005/8/layout/orgChart1"/>
    <dgm:cxn modelId="{26E024EB-896A-4D19-8D60-1A14A8ED6BA7}" type="presParOf" srcId="{6F79BCC7-F018-4EB4-BD65-F3E871FDD8B3}" destId="{79056FCD-2A41-4754-916D-B430117D6C8F}" srcOrd="1" destOrd="0" presId="urn:microsoft.com/office/officeart/2005/8/layout/orgChart1"/>
    <dgm:cxn modelId="{5B2C7710-47B9-4541-9E58-F794502914BB}" type="presParOf" srcId="{F5B00083-4C15-4EC5-B2D6-478E04D113EA}" destId="{7E6900A6-47CB-4B77-A959-0149E911346F}" srcOrd="1" destOrd="0" presId="urn:microsoft.com/office/officeart/2005/8/layout/orgChart1"/>
    <dgm:cxn modelId="{C0BA1E7D-703D-40BC-88CB-97E9A0A988BC}" type="presParOf" srcId="{7E6900A6-47CB-4B77-A959-0149E911346F}" destId="{5C39AB82-F6E3-4726-B29A-DDB3F7958B3B}" srcOrd="0" destOrd="0" presId="urn:microsoft.com/office/officeart/2005/8/layout/orgChart1"/>
    <dgm:cxn modelId="{5385FA4F-DB18-4AB2-AFD7-369E31E374C1}" type="presParOf" srcId="{7E6900A6-47CB-4B77-A959-0149E911346F}" destId="{F2AFE24F-68A1-4EBF-B1F9-0035FFD7B741}" srcOrd="1" destOrd="0" presId="urn:microsoft.com/office/officeart/2005/8/layout/orgChart1"/>
    <dgm:cxn modelId="{1CECC801-DED1-45FC-BC57-B52531B6FA39}" type="presParOf" srcId="{F2AFE24F-68A1-4EBF-B1F9-0035FFD7B741}" destId="{0905D66D-CA5C-4C81-8C51-8B0F8A787192}" srcOrd="0" destOrd="0" presId="urn:microsoft.com/office/officeart/2005/8/layout/orgChart1"/>
    <dgm:cxn modelId="{82F56EE0-9495-4988-86FA-D13D9B9C50BF}" type="presParOf" srcId="{0905D66D-CA5C-4C81-8C51-8B0F8A787192}" destId="{F638B76B-A3C6-41E9-93E5-630B06A52E08}" srcOrd="0" destOrd="0" presId="urn:microsoft.com/office/officeart/2005/8/layout/orgChart1"/>
    <dgm:cxn modelId="{59497A9B-CE05-4480-85CF-3A83B5DE831D}" type="presParOf" srcId="{0905D66D-CA5C-4C81-8C51-8B0F8A787192}" destId="{A400B885-4B5D-4985-8E9F-937AE36FD31F}" srcOrd="1" destOrd="0" presId="urn:microsoft.com/office/officeart/2005/8/layout/orgChart1"/>
    <dgm:cxn modelId="{83A9EA00-00CE-4E1E-817C-2E857A7EAF3B}" type="presParOf" srcId="{F2AFE24F-68A1-4EBF-B1F9-0035FFD7B741}" destId="{2DADDC8C-CFE2-46EA-A0B3-EDE92E894986}" srcOrd="1" destOrd="0" presId="urn:microsoft.com/office/officeart/2005/8/layout/orgChart1"/>
    <dgm:cxn modelId="{90D889C7-CC03-4C27-AE61-47457D8EF84D}" type="presParOf" srcId="{F2AFE24F-68A1-4EBF-B1F9-0035FFD7B741}" destId="{D8A986F5-AC0E-434D-8858-6F47D9D9515B}" srcOrd="2" destOrd="0" presId="urn:microsoft.com/office/officeart/2005/8/layout/orgChart1"/>
    <dgm:cxn modelId="{0E5B54CA-15DD-4B5D-81C2-2E4472E1B710}" type="presParOf" srcId="{7E6900A6-47CB-4B77-A959-0149E911346F}" destId="{BB3F9BDE-2FBC-4E92-8DDF-F5568C688321}" srcOrd="2" destOrd="0" presId="urn:microsoft.com/office/officeart/2005/8/layout/orgChart1"/>
    <dgm:cxn modelId="{69813703-5B3E-41D4-B439-DF552133A2FE}" type="presParOf" srcId="{7E6900A6-47CB-4B77-A959-0149E911346F}" destId="{1DC330EA-235E-41FE-8FB6-17F46EC8069B}" srcOrd="3" destOrd="0" presId="urn:microsoft.com/office/officeart/2005/8/layout/orgChart1"/>
    <dgm:cxn modelId="{D60DE530-C808-42E5-A3DE-42411844CF11}" type="presParOf" srcId="{1DC330EA-235E-41FE-8FB6-17F46EC8069B}" destId="{3D9B8175-4AB3-4A1E-A7CB-B9F950994C0B}" srcOrd="0" destOrd="0" presId="urn:microsoft.com/office/officeart/2005/8/layout/orgChart1"/>
    <dgm:cxn modelId="{B5DABC96-AEF4-44D3-8A24-01D3D1133477}" type="presParOf" srcId="{3D9B8175-4AB3-4A1E-A7CB-B9F950994C0B}" destId="{4B9FAE65-A75C-46DE-9518-9C54789746A3}" srcOrd="0" destOrd="0" presId="urn:microsoft.com/office/officeart/2005/8/layout/orgChart1"/>
    <dgm:cxn modelId="{D3ABBF9E-1B38-4391-A5F0-1F2EA60D939B}" type="presParOf" srcId="{3D9B8175-4AB3-4A1E-A7CB-B9F950994C0B}" destId="{403DD262-E96C-4C38-A9AF-40C383F48FF9}" srcOrd="1" destOrd="0" presId="urn:microsoft.com/office/officeart/2005/8/layout/orgChart1"/>
    <dgm:cxn modelId="{BCBA5D93-FF90-450C-888B-0C284114353C}" type="presParOf" srcId="{1DC330EA-235E-41FE-8FB6-17F46EC8069B}" destId="{C5C4B804-03FA-42C7-A735-C92376298AE3}" srcOrd="1" destOrd="0" presId="urn:microsoft.com/office/officeart/2005/8/layout/orgChart1"/>
    <dgm:cxn modelId="{09523D36-FE34-41D1-A113-E510261A481E}" type="presParOf" srcId="{1DC330EA-235E-41FE-8FB6-17F46EC8069B}" destId="{3A1DBD1A-F9DF-41DF-B811-273C6962AA45}" srcOrd="2" destOrd="0" presId="urn:microsoft.com/office/officeart/2005/8/layout/orgChart1"/>
    <dgm:cxn modelId="{04635862-EA10-4069-A361-0F5D839B95E4}" type="presParOf" srcId="{F5B00083-4C15-4EC5-B2D6-478E04D113EA}" destId="{E7C9B04A-C0D9-4A22-AD90-B15D4C23CA6F}" srcOrd="2" destOrd="0" presId="urn:microsoft.com/office/officeart/2005/8/layout/orgChart1"/>
    <dgm:cxn modelId="{BE32CDC4-3DF1-4339-A5FE-90962A81634D}" type="presParOf" srcId="{EF236E9F-A381-4FDF-9791-2C929C94C98E}" destId="{2B6769BF-EB1A-4D06-9602-1326D68F3CA8}" srcOrd="2" destOrd="0" presId="urn:microsoft.com/office/officeart/2005/8/layout/orgChart1"/>
    <dgm:cxn modelId="{81E44566-0784-4229-9134-B70802DA50BF}" type="presParOf" srcId="{EF236E9F-A381-4FDF-9791-2C929C94C98E}" destId="{306BB7FF-A66E-43D7-BE83-A86851897AC4}" srcOrd="3" destOrd="0" presId="urn:microsoft.com/office/officeart/2005/8/layout/orgChart1"/>
    <dgm:cxn modelId="{80543B62-BEE6-418E-B704-C7052FD8B88B}" type="presParOf" srcId="{306BB7FF-A66E-43D7-BE83-A86851897AC4}" destId="{21DB7B70-35D9-413F-BCBA-B99A2482FC28}" srcOrd="0" destOrd="0" presId="urn:microsoft.com/office/officeart/2005/8/layout/orgChart1"/>
    <dgm:cxn modelId="{3C912F21-C6A7-4FD2-B002-D061A3F6C17F}" type="presParOf" srcId="{21DB7B70-35D9-413F-BCBA-B99A2482FC28}" destId="{D00CC839-671D-4DEA-811E-A654E6443A22}" srcOrd="0" destOrd="0" presId="urn:microsoft.com/office/officeart/2005/8/layout/orgChart1"/>
    <dgm:cxn modelId="{C0586B36-4868-4EF1-B419-45D3C31C6855}" type="presParOf" srcId="{21DB7B70-35D9-413F-BCBA-B99A2482FC28}" destId="{13EB8CB6-5F68-409F-AD56-11487AA5B1E3}" srcOrd="1" destOrd="0" presId="urn:microsoft.com/office/officeart/2005/8/layout/orgChart1"/>
    <dgm:cxn modelId="{F8D1D2BE-7C7F-4CF2-A2EC-06D98E2A13A1}" type="presParOf" srcId="{306BB7FF-A66E-43D7-BE83-A86851897AC4}" destId="{B189D828-C93C-4469-982F-914719BEDD1E}" srcOrd="1" destOrd="0" presId="urn:microsoft.com/office/officeart/2005/8/layout/orgChart1"/>
    <dgm:cxn modelId="{45AEA762-3539-4BEA-9F7A-6A02D557D6A9}" type="presParOf" srcId="{B189D828-C93C-4469-982F-914719BEDD1E}" destId="{4C7395B8-3747-4721-AD3E-06471AAACB69}" srcOrd="0" destOrd="0" presId="urn:microsoft.com/office/officeart/2005/8/layout/orgChart1"/>
    <dgm:cxn modelId="{DF2FA0ED-95E4-460B-9438-0B3EBC55FD43}" type="presParOf" srcId="{B189D828-C93C-4469-982F-914719BEDD1E}" destId="{C2B124BD-C8D5-4999-8DCA-E343D779EFFB}" srcOrd="1" destOrd="0" presId="urn:microsoft.com/office/officeart/2005/8/layout/orgChart1"/>
    <dgm:cxn modelId="{ADB48513-3D99-4902-8400-FBA0B98AC27D}" type="presParOf" srcId="{C2B124BD-C8D5-4999-8DCA-E343D779EFFB}" destId="{089A2AF9-DCA3-4A3F-81A3-141C684ED951}" srcOrd="0" destOrd="0" presId="urn:microsoft.com/office/officeart/2005/8/layout/orgChart1"/>
    <dgm:cxn modelId="{A8B2A655-F56F-491C-BCAF-861854F089E9}" type="presParOf" srcId="{089A2AF9-DCA3-4A3F-81A3-141C684ED951}" destId="{3B234B24-55DD-4E0E-B186-DBB5D18D84F0}" srcOrd="0" destOrd="0" presId="urn:microsoft.com/office/officeart/2005/8/layout/orgChart1"/>
    <dgm:cxn modelId="{A8F40893-C959-4BE5-B5DB-9C6A95F9C9AC}" type="presParOf" srcId="{089A2AF9-DCA3-4A3F-81A3-141C684ED951}" destId="{178B338E-993C-4690-BE2E-7DD99461523D}" srcOrd="1" destOrd="0" presId="urn:microsoft.com/office/officeart/2005/8/layout/orgChart1"/>
    <dgm:cxn modelId="{130477D9-7CDF-44AB-BFA5-08A6FC78569F}" type="presParOf" srcId="{C2B124BD-C8D5-4999-8DCA-E343D779EFFB}" destId="{A5E322EC-F94A-4B35-9F8B-2331DEBC51F7}" srcOrd="1" destOrd="0" presId="urn:microsoft.com/office/officeart/2005/8/layout/orgChart1"/>
    <dgm:cxn modelId="{5528F231-4097-45A4-B4A7-27F1D929851E}" type="presParOf" srcId="{C2B124BD-C8D5-4999-8DCA-E343D779EFFB}" destId="{0B9C8192-C41C-4B49-87BA-0ACF57C07595}" srcOrd="2" destOrd="0" presId="urn:microsoft.com/office/officeart/2005/8/layout/orgChart1"/>
    <dgm:cxn modelId="{56642CE2-E25B-4155-9023-F217D2290C16}" type="presParOf" srcId="{B189D828-C93C-4469-982F-914719BEDD1E}" destId="{9A7AF359-7203-4171-951A-5093E376CD1A}" srcOrd="2" destOrd="0" presId="urn:microsoft.com/office/officeart/2005/8/layout/orgChart1"/>
    <dgm:cxn modelId="{EA87FF4D-AEFC-49C2-B1E9-2F6634AEE9EB}" type="presParOf" srcId="{B189D828-C93C-4469-982F-914719BEDD1E}" destId="{C492762F-D529-4347-A3C4-7CF3513EEF00}" srcOrd="3" destOrd="0" presId="urn:microsoft.com/office/officeart/2005/8/layout/orgChart1"/>
    <dgm:cxn modelId="{E3192513-2C50-4E39-BEDB-D95A132DF447}" type="presParOf" srcId="{C492762F-D529-4347-A3C4-7CF3513EEF00}" destId="{FE7B3557-1C89-43F1-B907-66332F91A884}" srcOrd="0" destOrd="0" presId="urn:microsoft.com/office/officeart/2005/8/layout/orgChart1"/>
    <dgm:cxn modelId="{FB2A2FCA-51B0-4B5B-83D8-FFEC7FAFEE14}" type="presParOf" srcId="{FE7B3557-1C89-43F1-B907-66332F91A884}" destId="{9FAC11F8-6B93-4FD7-8EF4-EE99AB79FCCE}" srcOrd="0" destOrd="0" presId="urn:microsoft.com/office/officeart/2005/8/layout/orgChart1"/>
    <dgm:cxn modelId="{61A61649-FAEB-4334-9CED-7AA26237B731}" type="presParOf" srcId="{FE7B3557-1C89-43F1-B907-66332F91A884}" destId="{692578C0-BF8A-4320-B653-1DDAFAE05D47}" srcOrd="1" destOrd="0" presId="urn:microsoft.com/office/officeart/2005/8/layout/orgChart1"/>
    <dgm:cxn modelId="{76682014-B601-48E7-9874-C0DE09920CF8}" type="presParOf" srcId="{C492762F-D529-4347-A3C4-7CF3513EEF00}" destId="{F302C8C0-9A26-4564-89A9-A25B8A43FC79}" srcOrd="1" destOrd="0" presId="urn:microsoft.com/office/officeart/2005/8/layout/orgChart1"/>
    <dgm:cxn modelId="{D40984A2-FA83-4978-83C1-D13609584A18}" type="presParOf" srcId="{C492762F-D529-4347-A3C4-7CF3513EEF00}" destId="{B8919413-7FAC-4808-A530-CB80F07B8501}" srcOrd="2" destOrd="0" presId="urn:microsoft.com/office/officeart/2005/8/layout/orgChart1"/>
    <dgm:cxn modelId="{AB81B14D-2C79-4694-B112-DEC965D87AC5}" type="presParOf" srcId="{306BB7FF-A66E-43D7-BE83-A86851897AC4}" destId="{597A3957-909C-4B2A-BC38-DD24AA9AFB52}" srcOrd="2" destOrd="0" presId="urn:microsoft.com/office/officeart/2005/8/layout/orgChart1"/>
    <dgm:cxn modelId="{366E9D84-F4FC-4C73-9A23-665A0DBDDA3D}" type="presParOf" srcId="{71127DD8-EA2C-48D9-9B83-1B49F0A8FF7C}" destId="{5B668D49-F502-490D-8353-99FF84B65BFF}"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 Id="rId5" Type="http://schemas.openxmlformats.org/officeDocument/2006/relationships/hyperlink" Target="https://web.itu.edu.tr/~gencata/courses/DM/trees.pdf" TargetMode="External"/><Relationship Id="rId4" Type="http://schemas.openxmlformats.org/officeDocument/2006/relationships/hyperlink" Target="https://www.javatpoint.com/discrete-mathematics-binary-search-tre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57793620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59CAAD32-A322-414E-ADB8-6360DD71A2FC}"/>
              </a:ext>
            </a:extLst>
          </p:cNvPr>
          <p:cNvSpPr txBox="1">
            <a:spLocks noChangeArrowheads="1"/>
          </p:cNvSpPr>
          <p:nvPr/>
        </p:nvSpPr>
        <p:spPr bwMode="auto">
          <a:xfrm>
            <a:off x="435261" y="849665"/>
            <a:ext cx="7696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Calibri"/>
                <a:ea typeface="+mj-ea"/>
                <a:cs typeface="+mj-cs"/>
              </a:rPr>
              <a:t>Is this a BST?</a:t>
            </a:r>
          </a:p>
        </p:txBody>
      </p:sp>
      <p:graphicFrame>
        <p:nvGraphicFramePr>
          <p:cNvPr id="8" name="Diagram 7">
            <a:extLst>
              <a:ext uri="{FF2B5EF4-FFF2-40B4-BE49-F238E27FC236}">
                <a16:creationId xmlns="" xmlns:a16="http://schemas.microsoft.com/office/drawing/2014/main" id="{79364CD0-8A25-4B80-8718-AC61814321C2}"/>
              </a:ext>
            </a:extLst>
          </p:cNvPr>
          <p:cNvGraphicFramePr/>
          <p:nvPr/>
        </p:nvGraphicFramePr>
        <p:xfrm>
          <a:off x="758825" y="1863725"/>
          <a:ext cx="7632700" cy="403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 xmlns:a16="http://schemas.microsoft.com/office/drawing/2014/main" id="{564C8879-1744-4061-8E41-F9E1711AD598}"/>
              </a:ext>
            </a:extLst>
          </p:cNvPr>
          <p:cNvSpPr txBox="1"/>
          <p:nvPr/>
        </p:nvSpPr>
        <p:spPr>
          <a:xfrm>
            <a:off x="2667000" y="5943600"/>
            <a:ext cx="4259243" cy="523220"/>
          </a:xfrm>
          <a:prstGeom prst="rect">
            <a:avLst/>
          </a:prstGeom>
          <a:noFill/>
        </p:spPr>
        <p:txBody>
          <a:bodyPr wrap="none" rtlCol="0">
            <a:spAutoFit/>
          </a:bodyPr>
          <a:lstStyle/>
          <a:p>
            <a:pPr fontAlgn="base">
              <a:spcBef>
                <a:spcPct val="0"/>
              </a:spcBef>
              <a:spcAft>
                <a:spcPct val="0"/>
              </a:spcAft>
            </a:pPr>
            <a:r>
              <a:rPr lang="en-US" sz="2800" b="1" dirty="0">
                <a:solidFill>
                  <a:srgbClr val="FF0000"/>
                </a:solidFill>
                <a:cs typeface="Arial" charset="0"/>
              </a:rPr>
              <a:t>No, this is NOT a BST. Why?</a:t>
            </a:r>
          </a:p>
        </p:txBody>
      </p:sp>
    </p:spTree>
    <p:extLst>
      <p:ext uri="{BB962C8B-B14F-4D97-AF65-F5344CB8AC3E}">
        <p14:creationId xmlns="" xmlns:p14="http://schemas.microsoft.com/office/powerpoint/2010/main" val="28331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Binary Search Trees (BST)</a:t>
            </a:r>
          </a:p>
        </p:txBody>
      </p:sp>
      <p:sp>
        <p:nvSpPr>
          <p:cNvPr id="7" name="Content Placeholder 2">
            <a:extLst>
              <a:ext uri="{FF2B5EF4-FFF2-40B4-BE49-F238E27FC236}">
                <a16:creationId xmlns="" xmlns:a16="http://schemas.microsoft.com/office/drawing/2014/main" id="{201B55D9-4D23-43C5-A5D2-D20CD0D7068F}"/>
              </a:ext>
            </a:extLst>
          </p:cNvPr>
          <p:cNvSpPr txBox="1">
            <a:spLocks/>
          </p:cNvSpPr>
          <p:nvPr/>
        </p:nvSpPr>
        <p:spPr bwMode="auto">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ja-JP" sz="2400" b="0"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Binary search tree construction </a:t>
            </a:r>
            <a:r>
              <a:rPr kumimoji="0" lang="en-US" altLang="ja-JP" sz="2400" b="1"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Algorithm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Start with a tree containing just one vertex (the root).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Let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the root.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To add a new item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do the following until stop:</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left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left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left)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left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&gt;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right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right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right).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right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endParaRPr kumimoji="0" lang="en-US" altLang="ja-JP" sz="20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p:txBody>
      </p:sp>
    </p:spTree>
    <p:extLst>
      <p:ext uri="{BB962C8B-B14F-4D97-AF65-F5344CB8AC3E}">
        <p14:creationId xmlns="" xmlns:p14="http://schemas.microsoft.com/office/powerpoint/2010/main" val="118623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Construction of BST</a:t>
            </a:r>
          </a:p>
        </p:txBody>
      </p:sp>
      <p:sp>
        <p:nvSpPr>
          <p:cNvPr id="7" name="Content Placeholder 2">
            <a:extLst>
              <a:ext uri="{FF2B5EF4-FFF2-40B4-BE49-F238E27FC236}">
                <a16:creationId xmlns="" xmlns:a16="http://schemas.microsoft.com/office/drawing/2014/main" id="{D77ACEE7-BA9E-430D-9444-CA677310CF62}"/>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3200" b="0" i="0" u="sng"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Example</a:t>
            </a:r>
            <a:r>
              <a:rPr kumimoji="0" lang="en-US" altLang="ja-JP" sz="3200" b="0" i="0" u="none"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 Construct/Form a BST using the numbers below.</a:t>
            </a: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5		9	8	1	2	4	6	10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5110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Construction of BST</a:t>
            </a:r>
          </a:p>
        </p:txBody>
      </p:sp>
      <p:pic>
        <p:nvPicPr>
          <p:cNvPr id="11" name="Content Placeholder 4">
            <a:extLst>
              <a:ext uri="{FF2B5EF4-FFF2-40B4-BE49-F238E27FC236}">
                <a16:creationId xmlns="" xmlns:a16="http://schemas.microsoft.com/office/drawing/2014/main" id="{A81283CA-202C-45F8-AB24-9DF85AD5E622}"/>
              </a:ext>
            </a:extLst>
          </p:cNvPr>
          <p:cNvPicPr>
            <a:picLocks noChangeAspect="1" noChangeArrowheads="1"/>
          </p:cNvPicPr>
          <p:nvPr/>
        </p:nvPicPr>
        <p:blipFill>
          <a:blip r:embed="rId2" cstate="print"/>
          <a:srcRect/>
          <a:stretch>
            <a:fillRect/>
          </a:stretch>
        </p:blipFill>
        <p:spPr bwMode="auto">
          <a:xfrm>
            <a:off x="685800" y="2035175"/>
            <a:ext cx="7200900" cy="3971925"/>
          </a:xfrm>
          <a:prstGeom prst="rect">
            <a:avLst/>
          </a:prstGeom>
          <a:noFill/>
          <a:ln w="9525">
            <a:noFill/>
            <a:miter lim="800000"/>
            <a:headEnd/>
            <a:tailEnd/>
          </a:ln>
        </p:spPr>
      </p:pic>
      <p:sp>
        <p:nvSpPr>
          <p:cNvPr id="12" name="Rectangle 5">
            <a:extLst>
              <a:ext uri="{FF2B5EF4-FFF2-40B4-BE49-F238E27FC236}">
                <a16:creationId xmlns="" xmlns:a16="http://schemas.microsoft.com/office/drawing/2014/main" id="{C6A95C88-A6EF-43E5-8934-D225489A8583}"/>
              </a:ext>
            </a:extLst>
          </p:cNvPr>
          <p:cNvSpPr>
            <a:spLocks noChangeArrowheads="1"/>
          </p:cNvSpPr>
          <p:nvPr/>
        </p:nvSpPr>
        <p:spPr bwMode="auto">
          <a:xfrm>
            <a:off x="1143000" y="1366838"/>
            <a:ext cx="6934200" cy="461962"/>
          </a:xfrm>
          <a:prstGeom prst="rect">
            <a:avLst/>
          </a:prstGeom>
          <a:noFill/>
          <a:ln w="9525">
            <a:noFill/>
            <a:miter lim="800000"/>
            <a:headEnd/>
            <a:tailEnd/>
          </a:ln>
        </p:spPr>
        <p:txBody>
          <a:bodyPr>
            <a:spAutoFit/>
          </a:bodyPr>
          <a:lstStyle/>
          <a:p>
            <a:pPr fontAlgn="base">
              <a:spcBef>
                <a:spcPct val="0"/>
              </a:spcBef>
              <a:spcAft>
                <a:spcPct val="0"/>
              </a:spcAft>
            </a:pPr>
            <a:r>
              <a:rPr lang="en-US" altLang="ja-JP" sz="2400" b="1">
                <a:solidFill>
                  <a:srgbClr val="0000FF"/>
                </a:solidFill>
                <a:ea typeface="ＭＳ Ｐゴシック" panose="020B0600070205080204" pitchFamily="34" charset="-128"/>
                <a:cs typeface="Arial" charset="0"/>
              </a:rPr>
              <a:t>5 	9	8	1	2	4	6	10 </a:t>
            </a:r>
            <a:endParaRPr lang="en-US" sz="2400" b="1">
              <a:solidFill>
                <a:srgbClr val="0000FF"/>
              </a:solidFill>
              <a:cs typeface="Arial" charset="0"/>
            </a:endParaRPr>
          </a:p>
        </p:txBody>
      </p:sp>
    </p:spTree>
    <p:extLst>
      <p:ext uri="{BB962C8B-B14F-4D97-AF65-F5344CB8AC3E}">
        <p14:creationId xmlns="" xmlns:p14="http://schemas.microsoft.com/office/powerpoint/2010/main" val="40882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FF0000"/>
                </a:solidFill>
              </a:rPr>
              <a:t>Class Work</a:t>
            </a:r>
            <a:endParaRPr lang="en-US" sz="3600" b="1" dirty="0">
              <a:solidFill>
                <a:srgbClr val="FF0000"/>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881882"/>
            <a:ext cx="8229600" cy="3956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ja-JP" sz="2800" dirty="0" smtClean="0">
                <a:solidFill>
                  <a:srgbClr val="FF0000"/>
                </a:solidFill>
                <a:ea typeface="ＭＳ Ｐゴシック" panose="020B0600070205080204" pitchFamily="34" charset="-128"/>
              </a:rPr>
              <a:t>Construct/Form a BST using the numbers below. </a:t>
            </a:r>
          </a:p>
          <a:p>
            <a:pPr lvl="0">
              <a:buNone/>
              <a:defRPr/>
            </a:pPr>
            <a:r>
              <a:rPr kumimoji="0" lang="en-US" sz="2800" b="0" i="0" u="none" strike="noStrike" kern="1200" cap="none" spc="0" normalizeH="0" baseline="0" noProof="0" dirty="0" smtClean="0">
                <a:ln>
                  <a:noFill/>
                </a:ln>
                <a:solidFill>
                  <a:srgbClr val="FF0000"/>
                </a:solidFill>
                <a:effectLst/>
                <a:uLnTx/>
                <a:uFillTx/>
                <a:ea typeface="ＭＳ Ｐゴシック" panose="020B0600070205080204" pitchFamily="34" charset="-128"/>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13,  </a:t>
            </a:r>
            <a:r>
              <a:rPr kumimoji="0" lang="en-US" sz="2800" b="0" i="0" u="none" strike="noStrike" kern="1200" cap="none" spc="0" normalizeH="0" baseline="0" noProof="0" dirty="0">
                <a:ln>
                  <a:noFill/>
                </a:ln>
                <a:solidFill>
                  <a:srgbClr val="FF0000"/>
                </a:solidFill>
                <a:effectLst/>
                <a:uLnTx/>
                <a:uFillTx/>
                <a:ea typeface="+mn-ea"/>
                <a:cs typeface="+mn-cs"/>
              </a:rPr>
              <a:t>3, </a:t>
            </a:r>
            <a:r>
              <a:rPr kumimoji="0" lang="en-US" sz="2800" b="0" i="0" u="none" strike="noStrike" kern="1200" cap="none" spc="0" normalizeH="0" baseline="0" noProof="0" dirty="0" smtClean="0">
                <a:ln>
                  <a:noFill/>
                </a:ln>
                <a:solidFill>
                  <a:srgbClr val="FF0000"/>
                </a:solidFill>
                <a:effectLst/>
                <a:uLnTx/>
                <a:uFillTx/>
                <a:ea typeface="+mn-ea"/>
                <a:cs typeface="+mn-cs"/>
              </a:rPr>
              <a:t> 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10</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5</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8</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7</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9</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11,  </a:t>
            </a:r>
            <a:r>
              <a:rPr kumimoji="0" lang="en-US" sz="2800" b="0" i="0" u="none" strike="noStrike" kern="1200" cap="none" spc="0" normalizeH="0" baseline="0" noProof="0" dirty="0">
                <a:ln>
                  <a:noFill/>
                </a:ln>
                <a:solidFill>
                  <a:srgbClr val="FF0000"/>
                </a:solidFill>
                <a:effectLst/>
                <a:uLnTx/>
                <a:uFillTx/>
                <a:ea typeface="+mn-ea"/>
                <a:cs typeface="+mn-cs"/>
              </a:rPr>
              <a:t>6, </a:t>
            </a:r>
            <a:r>
              <a:rPr kumimoji="0" lang="en-US" sz="2800" b="0" i="0" u="none" strike="noStrike" kern="1200" cap="none" spc="0" normalizeH="0" baseline="0" noProof="0" dirty="0" smtClean="0">
                <a:ln>
                  <a:noFill/>
                </a:ln>
                <a:solidFill>
                  <a:srgbClr val="FF0000"/>
                </a:solidFill>
                <a:effectLst/>
                <a:uLnTx/>
                <a:uFillTx/>
                <a:ea typeface="+mn-ea"/>
                <a:cs typeface="+mn-cs"/>
              </a:rPr>
              <a:t> 18</a:t>
            </a:r>
            <a:endParaRPr kumimoji="0" lang="en-US" sz="2800" b="0" i="0" u="none" strike="noStrike" kern="1200" cap="none" spc="0" normalizeH="0" baseline="0" noProof="0" dirty="0">
              <a:ln>
                <a:noFill/>
              </a:ln>
              <a:solidFill>
                <a:srgbClr val="FF0000"/>
              </a:solidFill>
              <a:effectLst/>
              <a:uLnTx/>
              <a:uFillTx/>
              <a:ea typeface="+mn-ea"/>
              <a:cs typeface="+mn-cs"/>
            </a:endParaRPr>
          </a:p>
        </p:txBody>
      </p:sp>
    </p:spTree>
    <p:extLst>
      <p:ext uri="{BB962C8B-B14F-4D97-AF65-F5344CB8AC3E}">
        <p14:creationId xmlns="" xmlns:p14="http://schemas.microsoft.com/office/powerpoint/2010/main" val="364638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0000FF"/>
                </a:solidFill>
              </a:rPr>
              <a:t>Solution </a:t>
            </a:r>
            <a:endParaRPr lang="en-US" sz="3600" b="1" dirty="0">
              <a:solidFill>
                <a:srgbClr val="0000FF"/>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417638"/>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 xmlns:a16="http://schemas.microsoft.com/office/drawing/2014/main" id="{F8269E60-F756-4F39-A113-C9B0EE40DB43}"/>
              </a:ext>
            </a:extLst>
          </p:cNvPr>
          <p:cNvPicPr>
            <a:picLocks noChangeAspect="1"/>
          </p:cNvPicPr>
          <p:nvPr/>
        </p:nvPicPr>
        <p:blipFill>
          <a:blip r:embed="rId2" cstate="print"/>
          <a:stretch>
            <a:fillRect/>
          </a:stretch>
        </p:blipFill>
        <p:spPr>
          <a:xfrm>
            <a:off x="2180478" y="1696065"/>
            <a:ext cx="4009307" cy="4676600"/>
          </a:xfrm>
          <a:prstGeom prst="rect">
            <a:avLst/>
          </a:prstGeom>
        </p:spPr>
      </p:pic>
    </p:spTree>
    <p:extLst>
      <p:ext uri="{BB962C8B-B14F-4D97-AF65-F5344CB8AC3E}">
        <p14:creationId xmlns="" xmlns:p14="http://schemas.microsoft.com/office/powerpoint/2010/main" val="36463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Example 1</a:t>
            </a:r>
          </a:p>
        </p:txBody>
      </p:sp>
      <p:sp>
        <p:nvSpPr>
          <p:cNvPr id="4" name="Content Placeholder 2">
            <a:extLst>
              <a:ext uri="{FF2B5EF4-FFF2-40B4-BE49-F238E27FC236}">
                <a16:creationId xmlns="" xmlns:a16="http://schemas.microsoft.com/office/drawing/2014/main" id="{B3CEA495-23D0-4673-86D3-5DEAC68884C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dirty="0">
                <a:ln>
                  <a:noFill/>
                </a:ln>
                <a:solidFill>
                  <a:srgbClr val="FF0000"/>
                </a:solidFill>
                <a:effectLst/>
                <a:uLnTx/>
                <a:uFillTx/>
                <a:latin typeface="Calibri"/>
                <a:ea typeface="+mn-ea"/>
                <a:cs typeface="+mn-cs"/>
              </a:rPr>
              <a:t>EXAMPLE 1</a:t>
            </a:r>
            <a:r>
              <a:rPr kumimoji="0" lang="en-US" sz="28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Form a binary search tree for the words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mathematics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physics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geography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zoology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meteorology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psychology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and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chemistry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(using alphabetical order).</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p:txBody>
      </p:sp>
    </p:spTree>
    <p:extLst>
      <p:ext uri="{BB962C8B-B14F-4D97-AF65-F5344CB8AC3E}">
        <p14:creationId xmlns="" xmlns:p14="http://schemas.microsoft.com/office/powerpoint/2010/main" val="9539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sp>
        <p:nvSpPr>
          <p:cNvPr id="7" name="Content Placeholder 2">
            <a:extLst>
              <a:ext uri="{FF2B5EF4-FFF2-40B4-BE49-F238E27FC236}">
                <a16:creationId xmlns="" xmlns:a16="http://schemas.microsoft.com/office/drawing/2014/main" id="{ED0BA5AA-ED3F-4338-AF8D-D3957700D040}"/>
              </a:ext>
            </a:extLst>
          </p:cNvPr>
          <p:cNvSpPr txBox="1">
            <a:spLocks/>
          </p:cNvSpPr>
          <p:nvPr/>
        </p:nvSpPr>
        <p:spPr bwMode="auto">
          <a:xfrm>
            <a:off x="304800" y="1600200"/>
            <a:ext cx="8382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Figure 1 displays the steps used to construct this binary search tree.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word mathematics is the key of the root. Because physics comes after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mathematics (in alphabetical order), add a right child of the root with key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physics. Because geography comes before mathematics, add a left child of the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root with key geography. Next, add a right child of the vertex with key physics,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assign it the key zoology, because zoology comes after mathematics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after physics. Similarly, add a left child of the vertex with key physics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assign this new vertex the key meteorology. Add a right child of the vertex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with key geography and assign this new vertex the key geology. Add a left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 of the vertex with key zoology and assign it the key psychology. Add a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left child of the vertex with key geography and assign it the key chemistry.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reader should work through all the comparisons needed at each step.)</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83226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pic>
        <p:nvPicPr>
          <p:cNvPr id="10" name="Picture 2">
            <a:extLst>
              <a:ext uri="{FF2B5EF4-FFF2-40B4-BE49-F238E27FC236}">
                <a16:creationId xmlns="" xmlns:a16="http://schemas.microsoft.com/office/drawing/2014/main" id="{1FC049CD-3DE3-486F-86B3-96C8F76F04DF}"/>
              </a:ext>
            </a:extLst>
          </p:cNvPr>
          <p:cNvPicPr>
            <a:picLocks noChangeAspect="1" noChangeArrowheads="1"/>
          </p:cNvPicPr>
          <p:nvPr/>
        </p:nvPicPr>
        <p:blipFill>
          <a:blip r:embed="rId2" cstate="print"/>
          <a:srcRect/>
          <a:stretch>
            <a:fillRect/>
          </a:stretch>
        </p:blipFill>
        <p:spPr bwMode="auto">
          <a:xfrm>
            <a:off x="660400" y="1600200"/>
            <a:ext cx="7823200" cy="4525963"/>
          </a:xfrm>
          <a:prstGeom prst="rect">
            <a:avLst/>
          </a:prstGeom>
          <a:noFill/>
          <a:ln w="9525">
            <a:noFill/>
            <a:miter lim="800000"/>
            <a:headEnd/>
            <a:tailEnd/>
          </a:ln>
        </p:spPr>
      </p:pic>
    </p:spTree>
    <p:extLst>
      <p:ext uri="{BB962C8B-B14F-4D97-AF65-F5344CB8AC3E}">
        <p14:creationId xmlns="" xmlns:p14="http://schemas.microsoft.com/office/powerpoint/2010/main" val="40831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FF0000"/>
                </a:solidFill>
              </a:rPr>
              <a:t>Class work</a:t>
            </a:r>
          </a:p>
        </p:txBody>
      </p:sp>
      <p:sp>
        <p:nvSpPr>
          <p:cNvPr id="4" name="Content Placeholder 2">
            <a:extLst>
              <a:ext uri="{FF2B5EF4-FFF2-40B4-BE49-F238E27FC236}">
                <a16:creationId xmlns="" xmlns:a16="http://schemas.microsoft.com/office/drawing/2014/main" id="{9E9CE223-FEFD-4FCA-AF38-500406511B8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1</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Build a binary search tree for the words </a:t>
            </a:r>
            <a:r>
              <a:rPr kumimoji="0" lang="en-US" sz="2800" b="1" i="1" u="none" strike="noStrike" kern="1200" cap="none" spc="0" normalizeH="0" baseline="0" noProof="0" dirty="0">
                <a:ln>
                  <a:noFill/>
                </a:ln>
                <a:solidFill>
                  <a:srgbClr val="0000FF"/>
                </a:solidFill>
                <a:effectLst/>
                <a:uLnTx/>
                <a:uFillTx/>
                <a:latin typeface="Calibri"/>
                <a:ea typeface="+mn-ea"/>
                <a:cs typeface="+mn-cs"/>
              </a:rPr>
              <a:t>banana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peach</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apple</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pear</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coconut</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mango</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800" b="1" i="1" u="none" strike="noStrike" kern="1200" cap="none" spc="0" normalizeH="0" baseline="0" noProof="0" dirty="0">
                <a:ln>
                  <a:noFill/>
                </a:ln>
                <a:solidFill>
                  <a:srgbClr val="0000FF"/>
                </a:solidFill>
                <a:effectLst/>
                <a:uLnTx/>
                <a:uFillTx/>
                <a:latin typeface="Calibri"/>
                <a:ea typeface="+mn-ea"/>
                <a:cs typeface="+mn-cs"/>
              </a:rPr>
              <a:t>papaya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using alphabetical order.</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5</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Using alphabetical order, construct a binary search tree for the words in the sentence</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1" u="none" strike="noStrike" kern="1200" cap="none" spc="0" normalizeH="0" baseline="0" noProof="0" dirty="0">
                <a:ln>
                  <a:noFill/>
                </a:ln>
                <a:solidFill>
                  <a:srgbClr val="0000FF"/>
                </a:solidFill>
                <a:effectLst/>
                <a:uLnTx/>
                <a:uFillTx/>
                <a:latin typeface="Calibri"/>
                <a:ea typeface="+mn-ea"/>
                <a:cs typeface="+mn-cs"/>
              </a:rPr>
              <a:t>“</a:t>
            </a:r>
            <a:r>
              <a:rPr kumimoji="0" lang="en-US" sz="2800" b="1" i="1" u="none" strike="noStrike" kern="1200" cap="none" spc="0" normalizeH="0" baseline="0" noProof="0" dirty="0">
                <a:ln>
                  <a:noFill/>
                </a:ln>
                <a:solidFill>
                  <a:srgbClr val="0000FF"/>
                </a:solidFill>
                <a:effectLst/>
                <a:uLnTx/>
                <a:uFillTx/>
                <a:latin typeface="Calibri"/>
                <a:ea typeface="+mn-ea"/>
                <a:cs typeface="+mn-cs"/>
              </a:rPr>
              <a:t>The quick brown fox jumps over the lazy dog.”</a:t>
            </a:r>
          </a:p>
        </p:txBody>
      </p:sp>
    </p:spTree>
    <p:extLst>
      <p:ext uri="{BB962C8B-B14F-4D97-AF65-F5344CB8AC3E}">
        <p14:creationId xmlns="" xmlns:p14="http://schemas.microsoft.com/office/powerpoint/2010/main" val="341430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3200" dirty="0" smtClean="0">
                <a:solidFill>
                  <a:schemeClr val="tx1"/>
                </a:solidFill>
              </a:rPr>
              <a:t>9.2 Applications </a:t>
            </a:r>
            <a:r>
              <a:rPr lang="en-US" sz="3200" dirty="0">
                <a:solidFill>
                  <a:schemeClr val="tx1"/>
                </a:solidFill>
              </a:rPr>
              <a:t>of Trees </a:t>
            </a:r>
          </a:p>
          <a:p>
            <a:pPr marL="342900" indent="-342900">
              <a:buClrTx/>
              <a:buFont typeface="Arial" panose="020B0604020202020204" pitchFamily="34" charset="0"/>
              <a:buChar char="•"/>
            </a:pPr>
            <a:r>
              <a:rPr lang="en-US" sz="2400" dirty="0">
                <a:solidFill>
                  <a:schemeClr val="tx1"/>
                </a:solidFill>
              </a:rPr>
              <a:t>Binary Search Tree (BST)</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 xmlns:a16="http://schemas.microsoft.com/office/drawing/2014/main"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sz="2400" b="1" dirty="0"/>
              <a:t>Rosen, K. H., &amp; </a:t>
            </a:r>
            <a:r>
              <a:rPr lang="en-US" sz="2400" b="1" dirty="0" err="1"/>
              <a:t>Krithivasan</a:t>
            </a:r>
            <a:r>
              <a:rPr lang="en-US" sz="2400" b="1" dirty="0"/>
              <a:t>, K. (2012). Discrete mathematics and its applications: with combinatorics and graph theory. Tata McGraw-Hill Education. (7</a:t>
            </a:r>
            <a:r>
              <a:rPr lang="en-US" sz="2400" b="1" baseline="30000" dirty="0"/>
              <a:t>th</a:t>
            </a:r>
            <a:r>
              <a:rPr lang="en-US" sz="2400" b="1" dirty="0"/>
              <a:t> Edition</a:t>
            </a:r>
            <a:r>
              <a:rPr lang="en-US" sz="2400" b="1" dirty="0" smtClean="0"/>
              <a:t>)</a:t>
            </a:r>
            <a:endParaRPr lang="en-US" sz="2400" b="1" dirty="0"/>
          </a:p>
        </p:txBody>
      </p:sp>
    </p:spTree>
    <p:extLst>
      <p:ext uri="{BB962C8B-B14F-4D97-AF65-F5344CB8AC3E}">
        <p14:creationId xmlns="" xmlns:p14="http://schemas.microsoft.com/office/powerpoint/2010/main" val="108871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789566"/>
            <a:ext cx="8316137" cy="3693319"/>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a:p>
            <a:pPr marL="285750" indent="-285750">
              <a:buFont typeface="Arial" panose="020B0604020202020204" pitchFamily="34" charset="0"/>
              <a:buChar char="•"/>
            </a:pPr>
            <a:r>
              <a:rPr lang="en-US" dirty="0"/>
              <a:t>Online tutorial </a:t>
            </a:r>
            <a:r>
              <a:rPr lang="en-US" dirty="0">
                <a:hlinkClick r:id="rId4"/>
              </a:rPr>
              <a:t>https://www.javatpoint.com/discrete-mathematics-binary-search-trees</a:t>
            </a:r>
            <a:endParaRPr lang="en-US" dirty="0"/>
          </a:p>
          <a:p>
            <a:pPr marL="285750" indent="-285750">
              <a:buFont typeface="Arial" panose="020B0604020202020204" pitchFamily="34" charset="0"/>
              <a:buChar char="•"/>
            </a:pPr>
            <a:r>
              <a:rPr lang="en-US" dirty="0"/>
              <a:t>Istanbul Technical University </a:t>
            </a:r>
            <a:r>
              <a:rPr lang="en-US" dirty="0">
                <a:hlinkClick r:id="rId5"/>
              </a:rPr>
              <a:t>https://web.itu.edu.tr/~gencata/courses/DM/trees.pdf</a:t>
            </a:r>
            <a:endParaRPr lang="en-US" dirty="0"/>
          </a:p>
        </p:txBody>
      </p:sp>
    </p:spTree>
    <p:extLst>
      <p:ext uri="{BB962C8B-B14F-4D97-AF65-F5344CB8AC3E}">
        <p14:creationId xmlns="" xmlns:p14="http://schemas.microsoft.com/office/powerpoint/2010/main"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 xmlns:a16="http://schemas.microsoft.com/office/drawing/2014/main"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various applications of trees, to understand binary search tree (BST) and the algorithm for constructing binary search tree.</a:t>
            </a:r>
          </a:p>
          <a:p>
            <a:pPr lvl="0"/>
            <a:endParaRPr lang="en-US" sz="2800" dirty="0"/>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applications of trees; be able to construct a BST from a given list of items.</a:t>
            </a:r>
          </a:p>
        </p:txBody>
      </p:sp>
    </p:spTree>
    <p:extLst>
      <p:ext uri="{BB962C8B-B14F-4D97-AF65-F5344CB8AC3E}">
        <p14:creationId xmlns="" xmlns:p14="http://schemas.microsoft.com/office/powerpoint/2010/main"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Uses of Trees</a:t>
            </a:r>
          </a:p>
        </p:txBody>
      </p:sp>
      <p:sp>
        <p:nvSpPr>
          <p:cNvPr id="8" name="Content Placeholder 2">
            <a:extLst>
              <a:ext uri="{FF2B5EF4-FFF2-40B4-BE49-F238E27FC236}">
                <a16:creationId xmlns="" xmlns:a16="http://schemas.microsoft.com/office/drawing/2014/main" id="{23A75C27-E498-462E-AE67-E882ADD62BB2}"/>
              </a:ext>
            </a:extLst>
          </p:cNvPr>
          <p:cNvSpPr txBox="1">
            <a:spLocks/>
          </p:cNvSpPr>
          <p:nvPr/>
        </p:nvSpPr>
        <p:spPr bwMode="auto">
          <a:xfrm>
            <a:off x="457200" y="2177935"/>
            <a:ext cx="8229600" cy="3948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hierarchical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Make information easy to search</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sorted lists of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As a workflow for compositing digital images for visual effects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Routing Algorithms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5" name="Content Placeholder 2">
            <a:extLst>
              <a:ext uri="{FF2B5EF4-FFF2-40B4-BE49-F238E27FC236}">
                <a16:creationId xmlns="" xmlns:a16="http://schemas.microsoft.com/office/drawing/2014/main" id="{61FA5A94-6CA8-4B50-9A9C-77904194ADF6}"/>
              </a:ext>
            </a:extLst>
          </p:cNvPr>
          <p:cNvSpPr txBox="1">
            <a:spLocks/>
          </p:cNvSpPr>
          <p:nvPr/>
        </p:nvSpPr>
        <p:spPr bwMode="auto">
          <a:xfrm>
            <a:off x="457200" y="2128058"/>
            <a:ext cx="8229600" cy="399810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Three problems can be studied using trees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items in a list be stored so that an item can be easily located?</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What series of decisions should be made to find an object with a certain property in a collection of objects of a certain type?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a set of characters be efficiently coded by bit strings?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4748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Applications of Trees</a:t>
            </a:r>
          </a:p>
        </p:txBody>
      </p:sp>
      <p:sp>
        <p:nvSpPr>
          <p:cNvPr id="6" name="Content Placeholder 2">
            <a:extLst>
              <a:ext uri="{FF2B5EF4-FFF2-40B4-BE49-F238E27FC236}">
                <a16:creationId xmlns="" xmlns:a16="http://schemas.microsoft.com/office/drawing/2014/main" id="{C83BF783-06D4-425B-903F-9E97AA54F71E}"/>
              </a:ext>
            </a:extLst>
          </p:cNvPr>
          <p:cNvSpPr txBox="1">
            <a:spLocks/>
          </p:cNvSpPr>
          <p:nvPr/>
        </p:nvSpPr>
        <p:spPr bwMode="auto">
          <a:xfrm>
            <a:off x="457200" y="1524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Binary search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simple data structure for sorted lists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Decision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tree where </a:t>
            </a:r>
            <a:r>
              <a:rPr kumimoji="0" lang="en-US" sz="2400" b="0" i="0" u="none" strike="noStrike" kern="1200" cap="none" spc="0" normalizeH="0" baseline="0" noProof="0" dirty="0">
                <a:ln>
                  <a:noFill/>
                </a:ln>
                <a:solidFill>
                  <a:srgbClr val="0000FF"/>
                </a:solidFill>
                <a:effectLst/>
                <a:uLnTx/>
                <a:uFillTx/>
                <a:latin typeface="Calibri"/>
                <a:ea typeface="+mn-ea"/>
                <a:cs typeface="+mn-cs"/>
              </a:rPr>
              <a:t>each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0" u="none" strike="noStrike" kern="1200" cap="none" spc="0" normalizeH="0" baseline="0" noProof="0" dirty="0">
                <a:ln>
                  <a:noFill/>
                </a:ln>
                <a:solidFill>
                  <a:srgbClr val="0000FF"/>
                </a:solidFill>
                <a:effectLst/>
                <a:uLnTx/>
                <a:uFillTx/>
                <a:latin typeface="Calibri"/>
                <a:ea typeface="+mn-ea"/>
                <a:cs typeface="+mn-cs"/>
              </a:rPr>
              <a:t>vertex</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represents a </a:t>
            </a:r>
            <a:r>
              <a:rPr kumimoji="0" lang="en-US" sz="2400" b="0" i="0" u="none" strike="noStrike" kern="1200" cap="none" spc="0" normalizeH="0" baseline="0" noProof="0" dirty="0">
                <a:ln>
                  <a:noFill/>
                </a:ln>
                <a:solidFill>
                  <a:srgbClr val="0000FF"/>
                </a:solidFill>
                <a:effectLst/>
                <a:uLnTx/>
                <a:uFillTx/>
                <a:latin typeface="Calibri"/>
                <a:ea typeface="+mn-ea"/>
                <a:cs typeface="+mn-cs"/>
              </a:rPr>
              <a:t>possible outcome of a </a:t>
            </a:r>
            <a:r>
              <a:rPr kumimoji="0" lang="en-US" sz="2400" b="1" i="0" u="none" strike="noStrike" kern="1200" cap="none" spc="0" normalizeH="0" baseline="0" noProof="0" dirty="0">
                <a:ln>
                  <a:noFill/>
                </a:ln>
                <a:solidFill>
                  <a:srgbClr val="0000FF"/>
                </a:solidFill>
                <a:effectLst/>
                <a:uLnTx/>
                <a:uFillTx/>
                <a:latin typeface="Calibri"/>
                <a:ea typeface="+mn-ea"/>
                <a:cs typeface="+mn-cs"/>
              </a:rPr>
              <a:t>decision</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the </a:t>
            </a:r>
            <a:r>
              <a:rPr kumimoji="0" lang="en-US" sz="2400" b="1" i="0" u="none" strike="noStrike" kern="1200" cap="none" spc="0" normalizeH="0" baseline="0" noProof="0" dirty="0">
                <a:ln>
                  <a:noFill/>
                </a:ln>
                <a:solidFill>
                  <a:srgbClr val="00B050"/>
                </a:solidFill>
                <a:effectLst/>
                <a:uLnTx/>
                <a:uFillTx/>
                <a:latin typeface="Calibri"/>
                <a:ea typeface="+mn-ea"/>
                <a:cs typeface="+mn-cs"/>
              </a:rPr>
              <a:t>leaves</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 the </a:t>
            </a:r>
            <a:r>
              <a:rPr kumimoji="0" lang="en-US" sz="2400" b="0" i="0" u="none" strike="noStrike" kern="1200" cap="none" spc="0" normalizeH="0" baseline="0" noProof="0" dirty="0">
                <a:ln>
                  <a:noFill/>
                </a:ln>
                <a:solidFill>
                  <a:srgbClr val="00B050"/>
                </a:solidFill>
                <a:effectLst/>
                <a:uLnTx/>
                <a:uFillTx/>
                <a:latin typeface="Calibri"/>
                <a:ea typeface="+mn-ea"/>
                <a:cs typeface="+mn-cs"/>
              </a:rPr>
              <a:t>possible </a:t>
            </a:r>
            <a:r>
              <a:rPr kumimoji="0" lang="en-US" sz="2400" b="1" i="0" u="none" strike="noStrike" kern="1200" cap="none" spc="0" normalizeH="0" baseline="0" noProof="0" dirty="0">
                <a:ln>
                  <a:noFill/>
                </a:ln>
                <a:solidFill>
                  <a:srgbClr val="00B050"/>
                </a:solidFill>
                <a:effectLst/>
                <a:uLnTx/>
                <a:uFillTx/>
                <a:latin typeface="Calibri"/>
                <a:ea typeface="+mn-ea"/>
                <a:cs typeface="+mn-cs"/>
              </a:rPr>
              <a:t>solutions</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Minimum comparisons in sorting algorithms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Prefix code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code that has the property that the code of a character is never a prefix of the code of another character</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Huffman coding</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 Tree (BST)</a:t>
            </a:r>
          </a:p>
        </p:txBody>
      </p:sp>
      <p:sp>
        <p:nvSpPr>
          <p:cNvPr id="8" name="Content Placeholder 2">
            <a:extLst>
              <a:ext uri="{FF2B5EF4-FFF2-40B4-BE49-F238E27FC236}">
                <a16:creationId xmlns="" xmlns:a16="http://schemas.microsoft.com/office/drawing/2014/main" id="{E179B394-8E88-4F0B-9405-4DE8474CDB9C}"/>
              </a:ext>
            </a:extLst>
          </p:cNvPr>
          <p:cNvSpPr txBox="1">
            <a:spLocks/>
          </p:cNvSpPr>
          <p:nvPr/>
        </p:nvSpPr>
        <p:spPr bwMode="auto">
          <a:xfrm>
            <a:off x="457200" y="2028305"/>
            <a:ext cx="8229600" cy="4097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 binary tree in which each child of a vertex is designated as a right or left child.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No two vertex has more than one right child or left child, and each vertex is labeled with a key, which is one of the items.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Vertices are assigned keys so that the key of a vertex is both larger than the keys of all vertices in its left subtree and smaller than the keys of all vertices in its right subtree.</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Binary Search Trees (BST)</a:t>
            </a:r>
          </a:p>
        </p:txBody>
      </p:sp>
      <p:sp>
        <p:nvSpPr>
          <p:cNvPr id="5" name="Content Placeholder 2">
            <a:extLst>
              <a:ext uri="{FF2B5EF4-FFF2-40B4-BE49-F238E27FC236}">
                <a16:creationId xmlns="" xmlns:a16="http://schemas.microsoft.com/office/drawing/2014/main" id="{3954B7E1-6DF6-48E3-9011-E5884823D858}"/>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rgbClr val="0000FF"/>
                </a:solidFill>
                <a:effectLst/>
                <a:uLnTx/>
                <a:uFillTx/>
                <a:latin typeface="Calibri"/>
                <a:ea typeface="+mn-ea"/>
                <a:cs typeface="+mn-cs"/>
              </a:rPr>
              <a:t>Binary Search Tree (BST)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 binary tree in which the vertices are labeled with items so that a label of a vertex is greater than the labels of all vertices in the left subtree of this vertex and is less than the labels of all vertices in the right subtree of this vertex.</a:t>
            </a: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02117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Binary Search Trees (BST): Example</a:t>
            </a:r>
          </a:p>
        </p:txBody>
      </p:sp>
      <p:sp>
        <p:nvSpPr>
          <p:cNvPr id="28" name="Rectangle 2">
            <a:extLst>
              <a:ext uri="{FF2B5EF4-FFF2-40B4-BE49-F238E27FC236}">
                <a16:creationId xmlns="" xmlns:a16="http://schemas.microsoft.com/office/drawing/2014/main" id="{32D3D5F2-8DAD-4852-BE3E-AE8A2E02B0B7}"/>
              </a:ext>
            </a:extLst>
          </p:cNvPr>
          <p:cNvSpPr>
            <a:spLocks noChangeArrowheads="1"/>
          </p:cNvSpPr>
          <p:nvPr/>
        </p:nvSpPr>
        <p:spPr bwMode="auto">
          <a:xfrm>
            <a:off x="4648200" y="2057400"/>
            <a:ext cx="4246563" cy="4114800"/>
          </a:xfrm>
          <a:prstGeom prst="rect">
            <a:avLst/>
          </a:prstGeom>
          <a:solidFill>
            <a:sysClr val="window" lastClr="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18" charset="0"/>
              <a:cs typeface="Arial" charset="0"/>
            </a:endParaRPr>
          </a:p>
        </p:txBody>
      </p:sp>
      <p:sp>
        <p:nvSpPr>
          <p:cNvPr id="30" name="Rectangle 4">
            <a:extLst>
              <a:ext uri="{FF2B5EF4-FFF2-40B4-BE49-F238E27FC236}">
                <a16:creationId xmlns="" xmlns:a16="http://schemas.microsoft.com/office/drawing/2014/main" id="{F4B59E68-EE35-42EA-BD4B-3E7E37CE6A1E}"/>
              </a:ext>
            </a:extLst>
          </p:cNvPr>
          <p:cNvSpPr txBox="1">
            <a:spLocks noChangeArrowheads="1"/>
          </p:cNvSpPr>
          <p:nvPr/>
        </p:nvSpPr>
        <p:spPr bwMode="auto">
          <a:xfrm>
            <a:off x="323850" y="1844675"/>
            <a:ext cx="4319588"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Items are stored at individual tree nodes.</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We arrange for the tree to always obey this invariant:</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For every item </a:t>
            </a:r>
            <a:r>
              <a:rPr kumimoji="0" lang="en-US" sz="27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left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less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right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greater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p:txBody>
      </p:sp>
      <p:sp>
        <p:nvSpPr>
          <p:cNvPr id="31" name="Oval 5">
            <a:extLst>
              <a:ext uri="{FF2B5EF4-FFF2-40B4-BE49-F238E27FC236}">
                <a16:creationId xmlns="" xmlns:a16="http://schemas.microsoft.com/office/drawing/2014/main" id="{3CE1A758-CD26-4282-A0B2-19EEC3356A17}"/>
              </a:ext>
            </a:extLst>
          </p:cNvPr>
          <p:cNvSpPr>
            <a:spLocks noChangeArrowheads="1"/>
          </p:cNvSpPr>
          <p:nvPr/>
        </p:nvSpPr>
        <p:spPr bwMode="auto">
          <a:xfrm>
            <a:off x="6248400" y="2209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7</a:t>
            </a:r>
          </a:p>
        </p:txBody>
      </p:sp>
      <p:sp>
        <p:nvSpPr>
          <p:cNvPr id="32" name="Oval 6">
            <a:extLst>
              <a:ext uri="{FF2B5EF4-FFF2-40B4-BE49-F238E27FC236}">
                <a16:creationId xmlns="" xmlns:a16="http://schemas.microsoft.com/office/drawing/2014/main" id="{92F1ADC5-BD24-4834-A678-DDB84CB08E97}"/>
              </a:ext>
            </a:extLst>
          </p:cNvPr>
          <p:cNvSpPr>
            <a:spLocks noChangeArrowheads="1"/>
          </p:cNvSpPr>
          <p:nvPr/>
        </p:nvSpPr>
        <p:spPr bwMode="auto">
          <a:xfrm>
            <a:off x="56388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3</a:t>
            </a:r>
          </a:p>
        </p:txBody>
      </p:sp>
      <p:sp>
        <p:nvSpPr>
          <p:cNvPr id="33" name="Oval 7">
            <a:extLst>
              <a:ext uri="{FF2B5EF4-FFF2-40B4-BE49-F238E27FC236}">
                <a16:creationId xmlns="" xmlns:a16="http://schemas.microsoft.com/office/drawing/2014/main" id="{4544E139-F044-4511-AF88-EA171A5D5465}"/>
              </a:ext>
            </a:extLst>
          </p:cNvPr>
          <p:cNvSpPr>
            <a:spLocks noChangeArrowheads="1"/>
          </p:cNvSpPr>
          <p:nvPr/>
        </p:nvSpPr>
        <p:spPr bwMode="auto">
          <a:xfrm>
            <a:off x="69342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12</a:t>
            </a:r>
          </a:p>
        </p:txBody>
      </p:sp>
      <p:sp>
        <p:nvSpPr>
          <p:cNvPr id="34" name="Oval 8">
            <a:extLst>
              <a:ext uri="{FF2B5EF4-FFF2-40B4-BE49-F238E27FC236}">
                <a16:creationId xmlns="" xmlns:a16="http://schemas.microsoft.com/office/drawing/2014/main" id="{60BC3311-59B0-4427-9400-AC435974ABE3}"/>
              </a:ext>
            </a:extLst>
          </p:cNvPr>
          <p:cNvSpPr>
            <a:spLocks noChangeArrowheads="1"/>
          </p:cNvSpPr>
          <p:nvPr/>
        </p:nvSpPr>
        <p:spPr bwMode="auto">
          <a:xfrm>
            <a:off x="51816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a:t>
            </a:r>
          </a:p>
        </p:txBody>
      </p:sp>
      <p:sp>
        <p:nvSpPr>
          <p:cNvPr id="35" name="Oval 9">
            <a:extLst>
              <a:ext uri="{FF2B5EF4-FFF2-40B4-BE49-F238E27FC236}">
                <a16:creationId xmlns="" xmlns:a16="http://schemas.microsoft.com/office/drawing/2014/main" id="{AD62E5D5-0710-4BB1-A751-D37B9ECD4C86}"/>
              </a:ext>
            </a:extLst>
          </p:cNvPr>
          <p:cNvSpPr>
            <a:spLocks noChangeArrowheads="1"/>
          </p:cNvSpPr>
          <p:nvPr/>
        </p:nvSpPr>
        <p:spPr bwMode="auto">
          <a:xfrm>
            <a:off x="60198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5</a:t>
            </a:r>
          </a:p>
        </p:txBody>
      </p:sp>
      <p:sp>
        <p:nvSpPr>
          <p:cNvPr id="36" name="Oval 10">
            <a:extLst>
              <a:ext uri="{FF2B5EF4-FFF2-40B4-BE49-F238E27FC236}">
                <a16:creationId xmlns="" xmlns:a16="http://schemas.microsoft.com/office/drawing/2014/main" id="{42895E74-704D-474E-8CF6-E00049522C54}"/>
              </a:ext>
            </a:extLst>
          </p:cNvPr>
          <p:cNvSpPr>
            <a:spLocks noChangeArrowheads="1"/>
          </p:cNvSpPr>
          <p:nvPr/>
        </p:nvSpPr>
        <p:spPr bwMode="auto">
          <a:xfrm>
            <a:off x="68580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9</a:t>
            </a:r>
          </a:p>
        </p:txBody>
      </p:sp>
      <p:sp>
        <p:nvSpPr>
          <p:cNvPr id="37" name="Oval 11">
            <a:extLst>
              <a:ext uri="{FF2B5EF4-FFF2-40B4-BE49-F238E27FC236}">
                <a16:creationId xmlns="" xmlns:a16="http://schemas.microsoft.com/office/drawing/2014/main" id="{FFE779E1-14E9-4E1B-B491-2A2376409529}"/>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p>
            <a:pPr eaLnBrk="0" fontAlgn="base" hangingPunct="0">
              <a:spcBef>
                <a:spcPct val="0"/>
              </a:spcBef>
              <a:spcAft>
                <a:spcPct val="0"/>
              </a:spcAft>
            </a:pPr>
            <a:r>
              <a:rPr lang="en-US">
                <a:solidFill>
                  <a:prstClr val="black"/>
                </a:solidFill>
                <a:latin typeface="Times New Roman" pitchFamily="18" charset="0"/>
                <a:cs typeface="Arial" charset="0"/>
              </a:rPr>
              <a:t>15</a:t>
            </a:r>
          </a:p>
        </p:txBody>
      </p:sp>
      <p:sp>
        <p:nvSpPr>
          <p:cNvPr id="38" name="Oval 12">
            <a:extLst>
              <a:ext uri="{FF2B5EF4-FFF2-40B4-BE49-F238E27FC236}">
                <a16:creationId xmlns="" xmlns:a16="http://schemas.microsoft.com/office/drawing/2014/main" id="{E67AC134-438D-473F-AB47-EC3D523401A2}"/>
              </a:ext>
            </a:extLst>
          </p:cNvPr>
          <p:cNvSpPr>
            <a:spLocks noChangeArrowheads="1"/>
          </p:cNvSpPr>
          <p:nvPr/>
        </p:nvSpPr>
        <p:spPr bwMode="auto">
          <a:xfrm>
            <a:off x="48006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0</a:t>
            </a:r>
          </a:p>
        </p:txBody>
      </p:sp>
      <p:sp>
        <p:nvSpPr>
          <p:cNvPr id="39" name="Oval 13">
            <a:extLst>
              <a:ext uri="{FF2B5EF4-FFF2-40B4-BE49-F238E27FC236}">
                <a16:creationId xmlns="" xmlns:a16="http://schemas.microsoft.com/office/drawing/2014/main" id="{DBB633D7-12A2-4CB0-872E-6138684FC26F}"/>
              </a:ext>
            </a:extLst>
          </p:cNvPr>
          <p:cNvSpPr>
            <a:spLocks noChangeArrowheads="1"/>
          </p:cNvSpPr>
          <p:nvPr/>
        </p:nvSpPr>
        <p:spPr bwMode="auto">
          <a:xfrm>
            <a:off x="56388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2</a:t>
            </a:r>
          </a:p>
        </p:txBody>
      </p:sp>
      <p:sp>
        <p:nvSpPr>
          <p:cNvPr id="40" name="Oval 14">
            <a:extLst>
              <a:ext uri="{FF2B5EF4-FFF2-40B4-BE49-F238E27FC236}">
                <a16:creationId xmlns="" xmlns:a16="http://schemas.microsoft.com/office/drawing/2014/main" id="{9C12321B-7E96-4FBD-A816-A96F4F7EF3C2}"/>
              </a:ext>
            </a:extLst>
          </p:cNvPr>
          <p:cNvSpPr>
            <a:spLocks noChangeArrowheads="1"/>
          </p:cNvSpPr>
          <p:nvPr/>
        </p:nvSpPr>
        <p:spPr bwMode="auto">
          <a:xfrm>
            <a:off x="65532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8</a:t>
            </a:r>
          </a:p>
        </p:txBody>
      </p:sp>
      <p:sp>
        <p:nvSpPr>
          <p:cNvPr id="41" name="Oval 15">
            <a:extLst>
              <a:ext uri="{FF2B5EF4-FFF2-40B4-BE49-F238E27FC236}">
                <a16:creationId xmlns="" xmlns:a16="http://schemas.microsoft.com/office/drawing/2014/main" id="{8E8A7A45-DC70-4EED-B34F-7CF46847A401}"/>
              </a:ext>
            </a:extLst>
          </p:cNvPr>
          <p:cNvSpPr>
            <a:spLocks noChangeArrowheads="1"/>
          </p:cNvSpPr>
          <p:nvPr/>
        </p:nvSpPr>
        <p:spPr bwMode="auto">
          <a:xfrm>
            <a:off x="72390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11</a:t>
            </a:r>
          </a:p>
        </p:txBody>
      </p:sp>
      <p:cxnSp>
        <p:nvCxnSpPr>
          <p:cNvPr id="42" name="AutoShape 16">
            <a:extLst>
              <a:ext uri="{FF2B5EF4-FFF2-40B4-BE49-F238E27FC236}">
                <a16:creationId xmlns="" xmlns:a16="http://schemas.microsoft.com/office/drawing/2014/main" id="{C70AC4FB-5ABA-4189-8C34-67D451A07E4D}"/>
              </a:ext>
            </a:extLst>
          </p:cNvPr>
          <p:cNvCxnSpPr>
            <a:cxnSpLocks noChangeShapeType="1"/>
            <a:stCxn id="31" idx="3"/>
            <a:endCxn id="32" idx="7"/>
          </p:cNvCxnSpPr>
          <p:nvPr/>
        </p:nvCxnSpPr>
        <p:spPr bwMode="auto">
          <a:xfrm flipH="1">
            <a:off x="6094413" y="2665413"/>
            <a:ext cx="231775" cy="536575"/>
          </a:xfrm>
          <a:prstGeom prst="straightConnector1">
            <a:avLst/>
          </a:prstGeom>
          <a:noFill/>
          <a:ln w="38100">
            <a:solidFill>
              <a:sysClr val="windowText" lastClr="000000"/>
            </a:solidFill>
            <a:round/>
            <a:headEnd/>
            <a:tailEnd/>
          </a:ln>
        </p:spPr>
      </p:cxnSp>
      <p:cxnSp>
        <p:nvCxnSpPr>
          <p:cNvPr id="43" name="AutoShape 17">
            <a:extLst>
              <a:ext uri="{FF2B5EF4-FFF2-40B4-BE49-F238E27FC236}">
                <a16:creationId xmlns="" xmlns:a16="http://schemas.microsoft.com/office/drawing/2014/main" id="{EF9A8AAE-1BE9-4762-9CD1-1439F64D8D43}"/>
              </a:ext>
            </a:extLst>
          </p:cNvPr>
          <p:cNvCxnSpPr>
            <a:cxnSpLocks noChangeShapeType="1"/>
            <a:stCxn id="31" idx="5"/>
            <a:endCxn id="33" idx="1"/>
          </p:cNvCxnSpPr>
          <p:nvPr/>
        </p:nvCxnSpPr>
        <p:spPr bwMode="auto">
          <a:xfrm>
            <a:off x="6704013" y="2665413"/>
            <a:ext cx="307975" cy="536575"/>
          </a:xfrm>
          <a:prstGeom prst="straightConnector1">
            <a:avLst/>
          </a:prstGeom>
          <a:noFill/>
          <a:ln w="38100">
            <a:solidFill>
              <a:sysClr val="windowText" lastClr="000000"/>
            </a:solidFill>
            <a:round/>
            <a:headEnd/>
            <a:tailEnd/>
          </a:ln>
        </p:spPr>
      </p:cxnSp>
      <p:cxnSp>
        <p:nvCxnSpPr>
          <p:cNvPr id="44" name="AutoShape 18">
            <a:extLst>
              <a:ext uri="{FF2B5EF4-FFF2-40B4-BE49-F238E27FC236}">
                <a16:creationId xmlns="" xmlns:a16="http://schemas.microsoft.com/office/drawing/2014/main" id="{30AC3B16-05B0-476E-82FB-19128A564EB5}"/>
              </a:ext>
            </a:extLst>
          </p:cNvPr>
          <p:cNvCxnSpPr>
            <a:cxnSpLocks noChangeShapeType="1"/>
            <a:stCxn id="33" idx="4"/>
            <a:endCxn id="36" idx="0"/>
          </p:cNvCxnSpPr>
          <p:nvPr/>
        </p:nvCxnSpPr>
        <p:spPr bwMode="auto">
          <a:xfrm flipH="1">
            <a:off x="7124700" y="3657600"/>
            <a:ext cx="76200" cy="533400"/>
          </a:xfrm>
          <a:prstGeom prst="straightConnector1">
            <a:avLst/>
          </a:prstGeom>
          <a:noFill/>
          <a:ln w="38100">
            <a:solidFill>
              <a:sysClr val="windowText" lastClr="000000"/>
            </a:solidFill>
            <a:round/>
            <a:headEnd/>
            <a:tailEnd/>
          </a:ln>
        </p:spPr>
      </p:cxnSp>
      <p:cxnSp>
        <p:nvCxnSpPr>
          <p:cNvPr id="45" name="AutoShape 19">
            <a:extLst>
              <a:ext uri="{FF2B5EF4-FFF2-40B4-BE49-F238E27FC236}">
                <a16:creationId xmlns="" xmlns:a16="http://schemas.microsoft.com/office/drawing/2014/main" id="{BE61C192-19CE-4938-B691-7E3A5D9704AC}"/>
              </a:ext>
            </a:extLst>
          </p:cNvPr>
          <p:cNvCxnSpPr>
            <a:cxnSpLocks noChangeShapeType="1"/>
            <a:stCxn id="33" idx="5"/>
            <a:endCxn id="37" idx="1"/>
          </p:cNvCxnSpPr>
          <p:nvPr/>
        </p:nvCxnSpPr>
        <p:spPr bwMode="auto">
          <a:xfrm>
            <a:off x="7389813" y="3579813"/>
            <a:ext cx="384175" cy="688975"/>
          </a:xfrm>
          <a:prstGeom prst="straightConnector1">
            <a:avLst/>
          </a:prstGeom>
          <a:noFill/>
          <a:ln w="38100">
            <a:solidFill>
              <a:sysClr val="windowText" lastClr="000000"/>
            </a:solidFill>
            <a:round/>
            <a:headEnd/>
            <a:tailEnd/>
          </a:ln>
        </p:spPr>
      </p:cxnSp>
      <p:cxnSp>
        <p:nvCxnSpPr>
          <p:cNvPr id="46" name="AutoShape 20">
            <a:extLst>
              <a:ext uri="{FF2B5EF4-FFF2-40B4-BE49-F238E27FC236}">
                <a16:creationId xmlns="" xmlns:a16="http://schemas.microsoft.com/office/drawing/2014/main" id="{28C3B176-96AF-462F-8EB9-345A47F02890}"/>
              </a:ext>
            </a:extLst>
          </p:cNvPr>
          <p:cNvCxnSpPr>
            <a:cxnSpLocks noChangeShapeType="1"/>
            <a:stCxn id="36" idx="5"/>
            <a:endCxn id="41" idx="0"/>
          </p:cNvCxnSpPr>
          <p:nvPr/>
        </p:nvCxnSpPr>
        <p:spPr bwMode="auto">
          <a:xfrm>
            <a:off x="7313613" y="4646613"/>
            <a:ext cx="192087" cy="611187"/>
          </a:xfrm>
          <a:prstGeom prst="straightConnector1">
            <a:avLst/>
          </a:prstGeom>
          <a:noFill/>
          <a:ln w="38100">
            <a:solidFill>
              <a:sysClr val="windowText" lastClr="000000"/>
            </a:solidFill>
            <a:round/>
            <a:headEnd/>
            <a:tailEnd/>
          </a:ln>
        </p:spPr>
      </p:cxnSp>
      <p:cxnSp>
        <p:nvCxnSpPr>
          <p:cNvPr id="47" name="AutoShape 21">
            <a:extLst>
              <a:ext uri="{FF2B5EF4-FFF2-40B4-BE49-F238E27FC236}">
                <a16:creationId xmlns="" xmlns:a16="http://schemas.microsoft.com/office/drawing/2014/main" id="{3063BFF7-9895-403A-A46D-E977FC2E8559}"/>
              </a:ext>
            </a:extLst>
          </p:cNvPr>
          <p:cNvCxnSpPr>
            <a:cxnSpLocks noChangeShapeType="1"/>
            <a:stCxn id="36" idx="3"/>
            <a:endCxn id="40" idx="0"/>
          </p:cNvCxnSpPr>
          <p:nvPr/>
        </p:nvCxnSpPr>
        <p:spPr bwMode="auto">
          <a:xfrm flipH="1">
            <a:off x="6819900" y="4646613"/>
            <a:ext cx="115888" cy="611187"/>
          </a:xfrm>
          <a:prstGeom prst="straightConnector1">
            <a:avLst/>
          </a:prstGeom>
          <a:noFill/>
          <a:ln w="38100">
            <a:solidFill>
              <a:sysClr val="windowText" lastClr="000000"/>
            </a:solidFill>
            <a:round/>
            <a:headEnd/>
            <a:tailEnd/>
          </a:ln>
        </p:spPr>
      </p:cxnSp>
      <p:cxnSp>
        <p:nvCxnSpPr>
          <p:cNvPr id="48" name="AutoShape 22">
            <a:extLst>
              <a:ext uri="{FF2B5EF4-FFF2-40B4-BE49-F238E27FC236}">
                <a16:creationId xmlns="" xmlns:a16="http://schemas.microsoft.com/office/drawing/2014/main" id="{37A41E14-D040-4F3E-BE5F-9B61199B91CF}"/>
              </a:ext>
            </a:extLst>
          </p:cNvPr>
          <p:cNvCxnSpPr>
            <a:cxnSpLocks noChangeShapeType="1"/>
            <a:stCxn id="32" idx="5"/>
            <a:endCxn id="35" idx="0"/>
          </p:cNvCxnSpPr>
          <p:nvPr/>
        </p:nvCxnSpPr>
        <p:spPr bwMode="auto">
          <a:xfrm>
            <a:off x="6094413" y="3579813"/>
            <a:ext cx="192087" cy="611187"/>
          </a:xfrm>
          <a:prstGeom prst="straightConnector1">
            <a:avLst/>
          </a:prstGeom>
          <a:noFill/>
          <a:ln w="38100">
            <a:solidFill>
              <a:sysClr val="windowText" lastClr="000000"/>
            </a:solidFill>
            <a:round/>
            <a:headEnd/>
            <a:tailEnd/>
          </a:ln>
        </p:spPr>
      </p:cxnSp>
      <p:cxnSp>
        <p:nvCxnSpPr>
          <p:cNvPr id="49" name="AutoShape 23">
            <a:extLst>
              <a:ext uri="{FF2B5EF4-FFF2-40B4-BE49-F238E27FC236}">
                <a16:creationId xmlns="" xmlns:a16="http://schemas.microsoft.com/office/drawing/2014/main" id="{80D062BA-CEB3-411D-89EC-43DB59B12ECD}"/>
              </a:ext>
            </a:extLst>
          </p:cNvPr>
          <p:cNvCxnSpPr>
            <a:cxnSpLocks noChangeShapeType="1"/>
            <a:stCxn id="32" idx="3"/>
            <a:endCxn id="34" idx="0"/>
          </p:cNvCxnSpPr>
          <p:nvPr/>
        </p:nvCxnSpPr>
        <p:spPr bwMode="auto">
          <a:xfrm flipH="1">
            <a:off x="5448300" y="3579813"/>
            <a:ext cx="268288" cy="611187"/>
          </a:xfrm>
          <a:prstGeom prst="straightConnector1">
            <a:avLst/>
          </a:prstGeom>
          <a:noFill/>
          <a:ln w="38100">
            <a:solidFill>
              <a:sysClr val="windowText" lastClr="000000"/>
            </a:solidFill>
            <a:round/>
            <a:headEnd/>
            <a:tailEnd/>
          </a:ln>
        </p:spPr>
      </p:cxnSp>
      <p:cxnSp>
        <p:nvCxnSpPr>
          <p:cNvPr id="50" name="AutoShape 24">
            <a:extLst>
              <a:ext uri="{FF2B5EF4-FFF2-40B4-BE49-F238E27FC236}">
                <a16:creationId xmlns="" xmlns:a16="http://schemas.microsoft.com/office/drawing/2014/main" id="{62EE0897-6EC7-4A08-9600-40C5361F7CB9}"/>
              </a:ext>
            </a:extLst>
          </p:cNvPr>
          <p:cNvCxnSpPr>
            <a:cxnSpLocks noChangeShapeType="1"/>
            <a:stCxn id="34" idx="3"/>
          </p:cNvCxnSpPr>
          <p:nvPr/>
        </p:nvCxnSpPr>
        <p:spPr bwMode="auto">
          <a:xfrm flipH="1">
            <a:off x="5105400" y="4646613"/>
            <a:ext cx="153988" cy="611187"/>
          </a:xfrm>
          <a:prstGeom prst="straightConnector1">
            <a:avLst/>
          </a:prstGeom>
          <a:noFill/>
          <a:ln w="38100">
            <a:solidFill>
              <a:sysClr val="windowText" lastClr="000000"/>
            </a:solidFill>
            <a:round/>
            <a:headEnd/>
            <a:tailEnd/>
          </a:ln>
        </p:spPr>
      </p:cxnSp>
      <p:cxnSp>
        <p:nvCxnSpPr>
          <p:cNvPr id="51" name="AutoShape 25">
            <a:extLst>
              <a:ext uri="{FF2B5EF4-FFF2-40B4-BE49-F238E27FC236}">
                <a16:creationId xmlns="" xmlns:a16="http://schemas.microsoft.com/office/drawing/2014/main" id="{28BA5DCC-082A-4D73-9C11-2CD3615EDD81}"/>
              </a:ext>
            </a:extLst>
          </p:cNvPr>
          <p:cNvCxnSpPr>
            <a:cxnSpLocks noChangeShapeType="1"/>
            <a:stCxn id="34" idx="5"/>
            <a:endCxn id="39" idx="0"/>
          </p:cNvCxnSpPr>
          <p:nvPr/>
        </p:nvCxnSpPr>
        <p:spPr bwMode="auto">
          <a:xfrm>
            <a:off x="5637213" y="4646613"/>
            <a:ext cx="268287" cy="611187"/>
          </a:xfrm>
          <a:prstGeom prst="straightConnector1">
            <a:avLst/>
          </a:prstGeom>
          <a:noFill/>
          <a:ln w="38100">
            <a:solidFill>
              <a:sysClr val="windowText" lastClr="000000"/>
            </a:solidFill>
            <a:round/>
            <a:headEnd/>
            <a:tailEnd/>
          </a:ln>
        </p:spPr>
      </p:cxnSp>
      <p:sp>
        <p:nvSpPr>
          <p:cNvPr id="52" name="Slide Number Placeholder 26">
            <a:extLst>
              <a:ext uri="{FF2B5EF4-FFF2-40B4-BE49-F238E27FC236}">
                <a16:creationId xmlns="" xmlns:a16="http://schemas.microsoft.com/office/drawing/2014/main" id="{EDFD77AB-D800-4813-9324-430D5E8CC45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228C096-9751-4F8C-A1E2-16C18308A322}"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 xmlns:p14="http://schemas.microsoft.com/office/powerpoint/2010/main" val="328199023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299417-3875-483A-881F-D886B440F8A2}"/>
</file>

<file path=customXml/itemProps2.xml><?xml version="1.0" encoding="utf-8"?>
<ds:datastoreItem xmlns:ds="http://schemas.openxmlformats.org/officeDocument/2006/customXml" ds:itemID="{18045DBC-BDD5-4A74-A22D-EC6C34901E0B}"/>
</file>

<file path=customXml/itemProps3.xml><?xml version="1.0" encoding="utf-8"?>
<ds:datastoreItem xmlns:ds="http://schemas.openxmlformats.org/officeDocument/2006/customXml" ds:itemID="{503C9329-09B0-4145-8136-322EB047694D}"/>
</file>

<file path=docProps/app.xml><?xml version="1.0" encoding="utf-8"?>
<Properties xmlns="http://schemas.openxmlformats.org/officeDocument/2006/extended-properties" xmlns:vt="http://schemas.openxmlformats.org/officeDocument/2006/docPropsVTypes">
  <Template>Spectrum.thmx</Template>
  <TotalTime>153</TotalTime>
  <Words>999</Words>
  <Application>Microsoft Office PowerPoint</Application>
  <PresentationFormat>On-screen Show (4:3)</PresentationFormat>
  <Paragraphs>132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Applications of Trees</vt:lpstr>
      <vt:lpstr>Lecture Outline</vt:lpstr>
      <vt:lpstr>Objectives and Outcomes</vt:lpstr>
      <vt:lpstr>Common Uses of Trees</vt:lpstr>
      <vt:lpstr>Applications of Trees</vt:lpstr>
      <vt:lpstr>Slide 6</vt:lpstr>
      <vt:lpstr>Binary Search Tree (BST)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44</cp:revision>
  <dcterms:created xsi:type="dcterms:W3CDTF">2018-12-10T17:20:29Z</dcterms:created>
  <dcterms:modified xsi:type="dcterms:W3CDTF">2020-04-30T13:37:19Z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