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1" r:id="rId3"/>
    <p:sldId id="303" r:id="rId4"/>
    <p:sldId id="280" r:id="rId5"/>
    <p:sldId id="279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20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0.png"/><Relationship Id="rId11" Type="http://schemas.openxmlformats.org/officeDocument/2006/relationships/image" Target="../media/image300.png"/><Relationship Id="rId5" Type="http://schemas.openxmlformats.org/officeDocument/2006/relationships/image" Target="../media/image280.png"/><Relationship Id="rId10" Type="http://schemas.openxmlformats.org/officeDocument/2006/relationships/image" Target="../media/image2.wmf"/><Relationship Id="rId4" Type="http://schemas.openxmlformats.org/officeDocument/2006/relationships/image" Target="../media/image230.png"/><Relationship Id="rId9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9" Type="http://schemas.openxmlformats.org/officeDocument/2006/relationships/image" Target="../media/image54.png"/><Relationship Id="rId1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87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1.1.2 </a:t>
            </a:r>
            <a:r>
              <a:rPr lang="en-US" sz="2400" b="1" dirty="0" smtClean="0">
                <a:solidFill>
                  <a:srgbClr val="FF0000"/>
                </a:solidFill>
              </a:rPr>
              <a:t>Integration </a:t>
            </a:r>
            <a:r>
              <a:rPr lang="en-US" sz="2400" b="1" dirty="0">
                <a:solidFill>
                  <a:srgbClr val="FF0000"/>
                </a:solidFill>
              </a:rPr>
              <a:t>by Substitution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9600" y="685800"/>
                <a:ext cx="8153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differentiable function whose range is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continuous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then </a:t>
                </a:r>
                <a:endParaRPr lang="en-US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5800"/>
                <a:ext cx="8153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98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1374991"/>
                <a:ext cx="323697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∫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∫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74991"/>
                <a:ext cx="3236976" cy="404983"/>
              </a:xfrm>
              <a:prstGeom prst="rect">
                <a:avLst/>
              </a:prstGeom>
              <a:blipFill rotWithShape="1">
                <a:blip r:embed="rId4"/>
                <a:stretch>
                  <a:fillRect t="-1515" r="-2072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86012" y="1371600"/>
                <a:ext cx="4076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Where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12" y="1371600"/>
                <a:ext cx="40767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844725" y="2199525"/>
                <a:ext cx="3632275" cy="593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 integral of the form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′(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25" y="2199525"/>
                <a:ext cx="3632275" cy="593945"/>
              </a:xfrm>
              <a:prstGeom prst="rect">
                <a:avLst/>
              </a:prstGeom>
              <a:blipFill rotWithShape="1">
                <a:blip r:embed="rId6"/>
                <a:stretch>
                  <a:fillRect l="-1846" r="-1174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1040"/>
              </p:ext>
            </p:extLst>
          </p:nvPr>
        </p:nvGraphicFramePr>
        <p:xfrm>
          <a:off x="1806497" y="2971800"/>
          <a:ext cx="482290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7" imgW="2743200" imgH="393480" progId="Equation.DSMT4">
                  <p:embed/>
                </p:oleObj>
              </mc:Choice>
              <mc:Fallback>
                <p:oleObj name="Equation" r:id="rId7" imgW="2743200" imgH="39348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497" y="2971800"/>
                        <a:ext cx="482290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58924"/>
              </p:ext>
            </p:extLst>
          </p:nvPr>
        </p:nvGraphicFramePr>
        <p:xfrm>
          <a:off x="1626587" y="3854450"/>
          <a:ext cx="52314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9" imgW="3009600" imgH="419040" progId="Equation.DSMT4">
                  <p:embed/>
                </p:oleObj>
              </mc:Choice>
              <mc:Fallback>
                <p:oleObj name="Equation" r:id="rId9" imgW="3009600" imgH="41904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7" y="3854450"/>
                        <a:ext cx="5231413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749165" y="4876800"/>
                <a:ext cx="4094582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Thus,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′(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65" y="4876800"/>
                <a:ext cx="4094582" cy="694229"/>
              </a:xfrm>
              <a:prstGeom prst="rect">
                <a:avLst/>
              </a:prstGeom>
              <a:blipFill rotWithShape="1">
                <a:blip r:embed="rId11"/>
                <a:stretch>
                  <a:fillRect l="-2381" r="-282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8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14600" y="427038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Example set 1.1.2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147434"/>
              </p:ext>
            </p:extLst>
          </p:nvPr>
        </p:nvGraphicFramePr>
        <p:xfrm>
          <a:off x="2363137" y="1295400"/>
          <a:ext cx="1832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3" imgW="1091880" imgH="317160" progId="Equation.DSMT4">
                  <p:embed/>
                </p:oleObj>
              </mc:Choice>
              <mc:Fallback>
                <p:oleObj name="Equation" r:id="rId3" imgW="1091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3137" y="1295400"/>
                        <a:ext cx="1832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533400" y="13716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1.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93611"/>
              </p:ext>
            </p:extLst>
          </p:nvPr>
        </p:nvGraphicFramePr>
        <p:xfrm>
          <a:off x="4572937" y="1414463"/>
          <a:ext cx="13706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937" y="1414463"/>
                        <a:ext cx="137066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16278"/>
              </p:ext>
            </p:extLst>
          </p:nvPr>
        </p:nvGraphicFramePr>
        <p:xfrm>
          <a:off x="2514600" y="2027238"/>
          <a:ext cx="1973044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27238"/>
                        <a:ext cx="1973044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72138"/>
              </p:ext>
            </p:extLst>
          </p:nvPr>
        </p:nvGraphicFramePr>
        <p:xfrm>
          <a:off x="1009055" y="2667000"/>
          <a:ext cx="676334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Equation" r:id="rId9" imgW="3860640" imgH="393480" progId="Equation.DSMT4">
                  <p:embed/>
                </p:oleObj>
              </mc:Choice>
              <mc:Fallback>
                <p:oleObj name="Equation" r:id="rId9" imgW="386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055" y="2667000"/>
                        <a:ext cx="676334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61868"/>
              </p:ext>
            </p:extLst>
          </p:nvPr>
        </p:nvGraphicFramePr>
        <p:xfrm>
          <a:off x="4365972" y="4111625"/>
          <a:ext cx="103787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972" y="4111625"/>
                        <a:ext cx="1037878" cy="379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11355"/>
              </p:ext>
            </p:extLst>
          </p:nvPr>
        </p:nvGraphicFramePr>
        <p:xfrm>
          <a:off x="2743200" y="4970462"/>
          <a:ext cx="1645961" cy="33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2" name="Equation" r:id="rId13" imgW="1041120" imgH="203040" progId="Equation.DSMT4">
                  <p:embed/>
                </p:oleObj>
              </mc:Choice>
              <mc:Fallback>
                <p:oleObj name="Equation" r:id="rId13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70462"/>
                        <a:ext cx="1645961" cy="330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72318"/>
              </p:ext>
            </p:extLst>
          </p:nvPr>
        </p:nvGraphicFramePr>
        <p:xfrm>
          <a:off x="990600" y="5486400"/>
          <a:ext cx="7315200" cy="68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name="Equation" r:id="rId15" imgW="4152600" imgH="393480" progId="Equation.DSMT4">
                  <p:embed/>
                </p:oleObj>
              </mc:Choice>
              <mc:Fallback>
                <p:oleObj name="Equation" r:id="rId15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7315200" cy="682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itle 1"/>
          <p:cNvSpPr txBox="1">
            <a:spLocks/>
          </p:cNvSpPr>
          <p:nvPr/>
        </p:nvSpPr>
        <p:spPr>
          <a:xfrm>
            <a:off x="533400" y="40386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74486"/>
              </p:ext>
            </p:extLst>
          </p:nvPr>
        </p:nvGraphicFramePr>
        <p:xfrm>
          <a:off x="3124200" y="3962400"/>
          <a:ext cx="1044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4" name="Equation" r:id="rId17" imgW="685800" imgH="393480" progId="Equation.DSMT4">
                  <p:embed/>
                </p:oleObj>
              </mc:Choice>
              <mc:Fallback>
                <p:oleObj name="Equation" r:id="rId17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10445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10815"/>
              </p:ext>
            </p:extLst>
          </p:nvPr>
        </p:nvGraphicFramePr>
        <p:xfrm>
          <a:off x="4724400" y="2027238"/>
          <a:ext cx="1447800" cy="3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5" name="Equation" r:id="rId19" imgW="927000" imgH="241200" progId="Equation.DSMT4">
                  <p:embed/>
                </p:oleObj>
              </mc:Choice>
              <mc:Fallback>
                <p:oleObj name="Equation" r:id="rId19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24400" y="2027238"/>
                        <a:ext cx="1447800" cy="3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54750"/>
              </p:ext>
            </p:extLst>
          </p:nvPr>
        </p:nvGraphicFramePr>
        <p:xfrm>
          <a:off x="4541561" y="4919663"/>
          <a:ext cx="1519236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6" name="Equation" r:id="rId21" imgW="838080" imgH="228600" progId="Equation.DSMT4">
                  <p:embed/>
                </p:oleObj>
              </mc:Choice>
              <mc:Fallback>
                <p:oleObj name="Equation" r:id="rId21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1561" y="4919663"/>
                        <a:ext cx="1519236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0825" y="5334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3.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332263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659865"/>
              </p:ext>
            </p:extLst>
          </p:nvPr>
        </p:nvGraphicFramePr>
        <p:xfrm>
          <a:off x="1524000" y="1219200"/>
          <a:ext cx="1612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8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1612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59984"/>
              </p:ext>
            </p:extLst>
          </p:nvPr>
        </p:nvGraphicFramePr>
        <p:xfrm>
          <a:off x="4343400" y="1166812"/>
          <a:ext cx="1130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9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1166812"/>
                        <a:ext cx="11303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50533"/>
              </p:ext>
            </p:extLst>
          </p:nvPr>
        </p:nvGraphicFramePr>
        <p:xfrm>
          <a:off x="1447800" y="557048"/>
          <a:ext cx="1143000" cy="43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0" name="Equation" r:id="rId7" imgW="736560" imgH="279360" progId="Equation.DSMT4">
                  <p:embed/>
                </p:oleObj>
              </mc:Choice>
              <mc:Fallback>
                <p:oleObj name="Equation" r:id="rId7" imgW="73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557048"/>
                        <a:ext cx="1143000" cy="433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66309"/>
              </p:ext>
            </p:extLst>
          </p:nvPr>
        </p:nvGraphicFramePr>
        <p:xfrm>
          <a:off x="4281055" y="609600"/>
          <a:ext cx="1433946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1" name="Equation" r:id="rId9" imgW="876240" imgH="203040" progId="Equation.DSMT4">
                  <p:embed/>
                </p:oleObj>
              </mc:Choice>
              <mc:Fallback>
                <p:oleObj name="Equation" r:id="rId9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1055" y="609600"/>
                        <a:ext cx="1433946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16693"/>
              </p:ext>
            </p:extLst>
          </p:nvPr>
        </p:nvGraphicFramePr>
        <p:xfrm>
          <a:off x="678976" y="1676400"/>
          <a:ext cx="7093424" cy="104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2" name="Equation" r:id="rId11" imgW="4267080" imgH="711000" progId="Equation.DSMT4">
                  <p:embed/>
                </p:oleObj>
              </mc:Choice>
              <mc:Fallback>
                <p:oleObj name="Equation" r:id="rId11" imgW="4267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976" y="1676400"/>
                        <a:ext cx="7093424" cy="1042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27630"/>
              </p:ext>
            </p:extLst>
          </p:nvPr>
        </p:nvGraphicFramePr>
        <p:xfrm>
          <a:off x="4117975" y="3429000"/>
          <a:ext cx="1597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" name="Equation" r:id="rId13" imgW="927000" imgH="228600" progId="Equation.DSMT4">
                  <p:embed/>
                </p:oleObj>
              </mc:Choice>
              <mc:Fallback>
                <p:oleObj name="Equation" r:id="rId13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7975" y="3429000"/>
                        <a:ext cx="15970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458523"/>
              </p:ext>
            </p:extLst>
          </p:nvPr>
        </p:nvGraphicFramePr>
        <p:xfrm>
          <a:off x="4038600" y="4038600"/>
          <a:ext cx="1866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4" name="Equation" r:id="rId15" imgW="1117440" imgH="203040" progId="Equation.DSMT4">
                  <p:embed/>
                </p:oleObj>
              </mc:Choice>
              <mc:Fallback>
                <p:oleObj name="Equation" r:id="rId15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8600"/>
                        <a:ext cx="1866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79600"/>
              </p:ext>
            </p:extLst>
          </p:nvPr>
        </p:nvGraphicFramePr>
        <p:xfrm>
          <a:off x="304801" y="5105400"/>
          <a:ext cx="8305800" cy="102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" name="Equation" r:id="rId17" imgW="5740200" imgH="711000" progId="Equation.DSMT4">
                  <p:embed/>
                </p:oleObj>
              </mc:Choice>
              <mc:Fallback>
                <p:oleObj name="Equation" r:id="rId17" imgW="574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5105400"/>
                        <a:ext cx="8305800" cy="1023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889836"/>
              </p:ext>
            </p:extLst>
          </p:nvPr>
        </p:nvGraphicFramePr>
        <p:xfrm>
          <a:off x="4191000" y="4572000"/>
          <a:ext cx="13890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" name="Equation" r:id="rId19" imgW="888840" imgH="228600" progId="Equation.DSMT4">
                  <p:embed/>
                </p:oleObj>
              </mc:Choice>
              <mc:Fallback>
                <p:oleObj name="Equation" r:id="rId19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91000" y="4572000"/>
                        <a:ext cx="1389062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144025"/>
              </p:ext>
            </p:extLst>
          </p:nvPr>
        </p:nvGraphicFramePr>
        <p:xfrm>
          <a:off x="1676400" y="3276600"/>
          <a:ext cx="14271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" name="Equation" r:id="rId21" imgW="850680" imgH="444240" progId="Equation.DSMT4">
                  <p:embed/>
                </p:oleObj>
              </mc:Choice>
              <mc:Fallback>
                <p:oleObj name="Equation" r:id="rId21" imgW="850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76400" y="3276600"/>
                        <a:ext cx="1427163" cy="74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70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84657"/>
              </p:ext>
            </p:extLst>
          </p:nvPr>
        </p:nvGraphicFramePr>
        <p:xfrm>
          <a:off x="1596964" y="533400"/>
          <a:ext cx="3813236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" name="Equation" r:id="rId3" imgW="2271666" imgH="399862" progId="Equation.DSMT4">
                  <p:embed/>
                </p:oleObj>
              </mc:Choice>
              <mc:Fallback>
                <p:oleObj name="Equation" r:id="rId3" imgW="2271666" imgH="399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6964" y="533400"/>
                        <a:ext cx="3813236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>
          <a:xfrm>
            <a:off x="381000" y="68103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39302"/>
              </p:ext>
            </p:extLst>
          </p:nvPr>
        </p:nvGraphicFramePr>
        <p:xfrm>
          <a:off x="1524000" y="2209800"/>
          <a:ext cx="410663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" name="Equation" r:id="rId5" imgW="2395765" imgH="399862" progId="Equation.DSMT4">
                  <p:embed/>
                </p:oleObj>
              </mc:Choice>
              <mc:Fallback>
                <p:oleObj name="Equation" r:id="rId5" imgW="2395765" imgH="399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410663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itle 1"/>
          <p:cNvSpPr txBox="1">
            <a:spLocks/>
          </p:cNvSpPr>
          <p:nvPr/>
        </p:nvSpPr>
        <p:spPr>
          <a:xfrm>
            <a:off x="381000" y="23368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03492"/>
              </p:ext>
            </p:extLst>
          </p:nvPr>
        </p:nvGraphicFramePr>
        <p:xfrm>
          <a:off x="2195693" y="1357313"/>
          <a:ext cx="306210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693" y="1357313"/>
                        <a:ext cx="3062107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791200" y="597036"/>
                <a:ext cx="2438400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97036"/>
                <a:ext cx="2438400" cy="818879"/>
              </a:xfrm>
              <a:prstGeom prst="rect">
                <a:avLst/>
              </a:prstGeom>
              <a:blipFill rotWithShape="1">
                <a:blip r:embed="rId9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69495"/>
              </p:ext>
            </p:extLst>
          </p:nvPr>
        </p:nvGraphicFramePr>
        <p:xfrm>
          <a:off x="1541883" y="3276600"/>
          <a:ext cx="600191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" name="Equation" r:id="rId10" imgW="4085174" imgH="466445" progId="Equation.DSMT4">
                  <p:embed/>
                </p:oleObj>
              </mc:Choice>
              <mc:Fallback>
                <p:oleObj name="Equation" r:id="rId10" imgW="4085174" imgH="4664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1883" y="3276600"/>
                        <a:ext cx="600191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0851"/>
              </p:ext>
            </p:extLst>
          </p:nvPr>
        </p:nvGraphicFramePr>
        <p:xfrm>
          <a:off x="1554024" y="4495800"/>
          <a:ext cx="3398976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" name="Equation" r:id="rId12" imgW="2233426" imgH="438012" progId="Equation.DSMT4">
                  <p:embed/>
                </p:oleObj>
              </mc:Choice>
              <mc:Fallback>
                <p:oleObj name="Equation" r:id="rId12" imgW="2233426" imgH="4380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54024" y="4495800"/>
                        <a:ext cx="3398976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itle 1"/>
          <p:cNvSpPr txBox="1">
            <a:spLocks/>
          </p:cNvSpPr>
          <p:nvPr/>
        </p:nvSpPr>
        <p:spPr>
          <a:xfrm>
            <a:off x="381000" y="339883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81000" y="467518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59580"/>
              </p:ext>
            </p:extLst>
          </p:nvPr>
        </p:nvGraphicFramePr>
        <p:xfrm>
          <a:off x="1492539" y="5864321"/>
          <a:ext cx="3612861" cy="61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" name="Equation" r:id="rId14" imgW="2323800" imgH="393480" progId="Equation.DSMT4">
                  <p:embed/>
                </p:oleObj>
              </mc:Choice>
              <mc:Fallback>
                <p:oleObj name="Equation" r:id="rId14" imgW="232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539" y="5864321"/>
                        <a:ext cx="3612861" cy="61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itle 1"/>
          <p:cNvSpPr txBox="1">
            <a:spLocks/>
          </p:cNvSpPr>
          <p:nvPr/>
        </p:nvSpPr>
        <p:spPr>
          <a:xfrm>
            <a:off x="381000" y="5989638"/>
            <a:ext cx="762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Exercise set-1.1.3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7663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  <a:tab pos="40005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1066800"/>
                <a:ext cx="8077200" cy="376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                   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               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                (</a:t>
                </a:r>
                <a:r>
                  <a:rPr lang="en-US" dirty="0"/>
                  <a:t>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                       (f)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           (h)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               (</a:t>
                </a:r>
                <a:r>
                  <a:rPr lang="en-US" dirty="0"/>
                  <a:t>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j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                   (k)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𝑑𝑧</m:t>
                    </m:r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8077200" cy="3762312"/>
              </a:xfrm>
              <a:prstGeom prst="rect">
                <a:avLst/>
              </a:prstGeom>
              <a:blipFill rotWithShape="1">
                <a:blip r:embed="rId3"/>
                <a:stretch>
                  <a:fillRect l="-679" b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41299"/>
              </p:ext>
            </p:extLst>
          </p:nvPr>
        </p:nvGraphicFramePr>
        <p:xfrm>
          <a:off x="6067425" y="3975100"/>
          <a:ext cx="1552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7425" y="3975100"/>
                        <a:ext cx="15525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7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Exercise set-1.1.4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7663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  <a:tab pos="40005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2000" y="838200"/>
                <a:ext cx="7772400" cy="5009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(a)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nary>
                  </m:oMath>
                </a14:m>
                <a:r>
                  <a:rPr lang="en-US" dirty="0"/>
                  <a:t>	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lnx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;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 smtClean="0"/>
                  <a:t>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;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            (</a:t>
                </a:r>
                <a:r>
                  <a:rPr lang="en-US" dirty="0"/>
                  <a:t>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	</a:t>
                </a:r>
                <a:r>
                  <a:rPr lang="en-US" dirty="0" smtClean="0"/>
                  <a:t>     (f)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		</a:t>
                </a:r>
                <a:r>
                  <a:rPr lang="en-US" dirty="0" smtClean="0"/>
                  <a:t>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</a:t>
                </a:r>
              </a:p>
              <a:p>
                <a:endParaRPr lang="en-US" dirty="0"/>
              </a:p>
              <a:p>
                <a:r>
                  <a:rPr lang="en-US" dirty="0" smtClean="0"/>
                  <a:t>(h)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ra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(i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(2/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,		(</a:t>
                </a:r>
                <a:r>
                  <a:rPr lang="en-US" dirty="0" smtClean="0"/>
                  <a:t>j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∫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rad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(</a:t>
                </a:r>
                <a:r>
                  <a:rPr lang="en-US" dirty="0" smtClean="0"/>
                  <a:t>k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</a:t>
                </a:r>
                <a:r>
                  <a:rPr lang="en-US" dirty="0" smtClean="0"/>
                  <a:t>                     (l)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	</a:t>
                </a:r>
                <a:r>
                  <a:rPr lang="en-US" dirty="0" smtClean="0"/>
                  <a:t>(m)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arctan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 smtClean="0"/>
                  <a:t>(n)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7772400" cy="5009898"/>
              </a:xfrm>
              <a:prstGeom prst="rect">
                <a:avLst/>
              </a:prstGeom>
              <a:blipFill rotWithShape="1">
                <a:blip r:embed="rId3"/>
                <a:stretch>
                  <a:fillRect l="-2039" b="-9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86469"/>
              </p:ext>
            </p:extLst>
          </p:nvPr>
        </p:nvGraphicFramePr>
        <p:xfrm>
          <a:off x="3582987" y="5253038"/>
          <a:ext cx="3046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2987" y="5253038"/>
                        <a:ext cx="30464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5957455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3110" y="5943600"/>
            <a:ext cx="455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P-418 Ex # 7 - 13, 15, 18, 20, 21, 27, 31, 32, 43.</a:t>
            </a:r>
          </a:p>
        </p:txBody>
      </p:sp>
    </p:spTree>
    <p:extLst>
      <p:ext uri="{BB962C8B-B14F-4D97-AF65-F5344CB8AC3E}">
        <p14:creationId xmlns:p14="http://schemas.microsoft.com/office/powerpoint/2010/main" val="16238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91D8A1-5EBE-42C1-9A11-813248628A4E}"/>
</file>

<file path=customXml/itemProps2.xml><?xml version="1.0" encoding="utf-8"?>
<ds:datastoreItem xmlns:ds="http://schemas.openxmlformats.org/officeDocument/2006/customXml" ds:itemID="{227FDB1A-A902-4558-9157-7F2C240297E5}"/>
</file>

<file path=customXml/itemProps3.xml><?xml version="1.0" encoding="utf-8"?>
<ds:datastoreItem xmlns:ds="http://schemas.openxmlformats.org/officeDocument/2006/customXml" ds:itemID="{B4CC9D3D-C69B-4CDF-9635-4EF4A713D910}"/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421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Teacher</cp:lastModifiedBy>
  <cp:revision>210</cp:revision>
  <dcterms:created xsi:type="dcterms:W3CDTF">2006-08-16T00:00:00Z</dcterms:created>
  <dcterms:modified xsi:type="dcterms:W3CDTF">2020-07-03T19:52:14Z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