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7" r:id="rId5"/>
    <p:sldId id="296" r:id="rId6"/>
    <p:sldId id="298" r:id="rId7"/>
    <p:sldId id="299" r:id="rId8"/>
    <p:sldId id="306" r:id="rId9"/>
    <p:sldId id="300" r:id="rId10"/>
    <p:sldId id="307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. MD. FARHANUL ISLAM" userId="S::20-42327-1@student.aiub.edu::e9b6ad0e-699d-429c-ae23-b3ad36439c19" providerId="AD" clId="Web-{858BCF5D-279F-4548-99CD-46BD23183404}"/>
    <pc:docChg chg="addSld modSld">
      <pc:chgData name="SK. MD. FARHANUL ISLAM" userId="S::20-42327-1@student.aiub.edu::e9b6ad0e-699d-429c-ae23-b3ad36439c19" providerId="AD" clId="Web-{858BCF5D-279F-4548-99CD-46BD23183404}" dt="2020-07-13T15:51:20.955" v="2"/>
      <pc:docMkLst>
        <pc:docMk/>
      </pc:docMkLst>
      <pc:sldChg chg="modSp">
        <pc:chgData name="SK. MD. FARHANUL ISLAM" userId="S::20-42327-1@student.aiub.edu::e9b6ad0e-699d-429c-ae23-b3ad36439c19" providerId="AD" clId="Web-{858BCF5D-279F-4548-99CD-46BD23183404}" dt="2020-07-13T15:31:38.239" v="1" actId="1076"/>
        <pc:sldMkLst>
          <pc:docMk/>
          <pc:sldMk cId="2580827749" sldId="297"/>
        </pc:sldMkLst>
        <pc:spChg chg="mod">
          <ac:chgData name="SK. MD. FARHANUL ISLAM" userId="S::20-42327-1@student.aiub.edu::e9b6ad0e-699d-429c-ae23-b3ad36439c19" providerId="AD" clId="Web-{858BCF5D-279F-4548-99CD-46BD23183404}" dt="2020-07-13T14:59:26.449" v="0" actId="1076"/>
          <ac:spMkLst>
            <pc:docMk/>
            <pc:sldMk cId="2580827749" sldId="297"/>
            <ac:spMk id="11" creationId="{00000000-0000-0000-0000-000000000000}"/>
          </ac:spMkLst>
        </pc:spChg>
        <pc:picChg chg="mod">
          <ac:chgData name="SK. MD. FARHANUL ISLAM" userId="S::20-42327-1@student.aiub.edu::e9b6ad0e-699d-429c-ae23-b3ad36439c19" providerId="AD" clId="Web-{858BCF5D-279F-4548-99CD-46BD23183404}" dt="2020-07-13T15:31:38.239" v="1" actId="1076"/>
          <ac:picMkLst>
            <pc:docMk/>
            <pc:sldMk cId="2580827749" sldId="297"/>
            <ac:picMk id="18" creationId="{00000000-0000-0000-0000-000000000000}"/>
          </ac:picMkLst>
        </pc:picChg>
      </pc:sldChg>
      <pc:sldChg chg="new">
        <pc:chgData name="SK. MD. FARHANUL ISLAM" userId="S::20-42327-1@student.aiub.edu::e9b6ad0e-699d-429c-ae23-b3ad36439c19" providerId="AD" clId="Web-{858BCF5D-279F-4548-99CD-46BD23183404}" dt="2020-07-13T15:51:20.955" v="2"/>
        <pc:sldMkLst>
          <pc:docMk/>
          <pc:sldMk cId="2804321935" sldId="308"/>
        </pc:sldMkLst>
      </pc:sldChg>
    </pc:docChg>
  </pc:docChgLst>
  <pc:docChgLst>
    <pc:chgData name="Farhad Ahmed" userId="d0818cd5-1a51-4cf5-8090-93a398205873" providerId="ADAL" clId="{E8F4C726-1B61-4213-AE7D-007BB95398B2}"/>
    <pc:docChg chg="delSld modSld">
      <pc:chgData name="Farhad Ahmed" userId="d0818cd5-1a51-4cf5-8090-93a398205873" providerId="ADAL" clId="{E8F4C726-1B61-4213-AE7D-007BB95398B2}" dt="2020-07-21T04:01:46.082" v="3" actId="2696"/>
      <pc:docMkLst>
        <pc:docMk/>
      </pc:docMkLst>
      <pc:sldChg chg="modSp mod">
        <pc:chgData name="Farhad Ahmed" userId="d0818cd5-1a51-4cf5-8090-93a398205873" providerId="ADAL" clId="{E8F4C726-1B61-4213-AE7D-007BB95398B2}" dt="2020-07-21T04:01:36.919" v="2" actId="1076"/>
        <pc:sldMkLst>
          <pc:docMk/>
          <pc:sldMk cId="2580827749" sldId="297"/>
        </pc:sldMkLst>
        <pc:picChg chg="mod">
          <ac:chgData name="Farhad Ahmed" userId="d0818cd5-1a51-4cf5-8090-93a398205873" providerId="ADAL" clId="{E8F4C726-1B61-4213-AE7D-007BB95398B2}" dt="2020-07-21T04:01:33.166" v="1" actId="1076"/>
          <ac:picMkLst>
            <pc:docMk/>
            <pc:sldMk cId="2580827749" sldId="297"/>
            <ac:picMk id="18" creationId="{00000000-0000-0000-0000-000000000000}"/>
          </ac:picMkLst>
        </pc:picChg>
        <pc:picChg chg="mod">
          <ac:chgData name="Farhad Ahmed" userId="d0818cd5-1a51-4cf5-8090-93a398205873" providerId="ADAL" clId="{E8F4C726-1B61-4213-AE7D-007BB95398B2}" dt="2020-07-21T04:01:36.919" v="2" actId="1076"/>
          <ac:picMkLst>
            <pc:docMk/>
            <pc:sldMk cId="2580827749" sldId="297"/>
            <ac:picMk id="21" creationId="{00000000-0000-0000-0000-000000000000}"/>
          </ac:picMkLst>
        </pc:picChg>
      </pc:sldChg>
      <pc:sldChg chg="del">
        <pc:chgData name="Farhad Ahmed" userId="d0818cd5-1a51-4cf5-8090-93a398205873" providerId="ADAL" clId="{E8F4C726-1B61-4213-AE7D-007BB95398B2}" dt="2020-07-21T04:01:46.082" v="3" actId="2696"/>
        <pc:sldMkLst>
          <pc:docMk/>
          <pc:sldMk cId="2804321935" sldId="30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3000" y="655638"/>
            <a:ext cx="6891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1.2.3 </a:t>
            </a:r>
            <a:r>
              <a:rPr lang="en-US" sz="2400" b="1" dirty="0">
                <a:solidFill>
                  <a:srgbClr val="FF0000"/>
                </a:solidFill>
              </a:rPr>
              <a:t>The Fundamental Theorem of Calculus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Theorem: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continuous</a:t>
                </a:r>
                <a:r>
                  <a:rPr lang="en-US" dirty="0"/>
                  <a:t> function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an indefinite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then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4717" r="-11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29200" y="2526957"/>
                <a:ext cx="3372937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26957"/>
                <a:ext cx="3372937" cy="379848"/>
              </a:xfrm>
              <a:prstGeom prst="rect">
                <a:avLst/>
              </a:prstGeom>
              <a:blipFill>
                <a:blip r:embed="rId3"/>
                <a:stretch>
                  <a:fillRect l="-1447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28" y="2009214"/>
            <a:ext cx="3276600" cy="68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76199" y="35168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88" y="3886200"/>
            <a:ext cx="6044248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1905000" y="4020106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92" y="4724400"/>
            <a:ext cx="3721464" cy="655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905000" y="4888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88" y="5638800"/>
            <a:ext cx="45838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905000" y="5715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71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1.2.4 </a:t>
            </a:r>
            <a:r>
              <a:rPr lang="en-US" sz="2400" b="1" dirty="0">
                <a:solidFill>
                  <a:srgbClr val="FF0000"/>
                </a:solidFill>
              </a:rPr>
              <a:t>Substitution Rule For Definite Integrals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1359"/>
            <a:ext cx="7772400" cy="18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13037"/>
            <a:ext cx="12954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Example: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107"/>
              </p:ext>
            </p:extLst>
          </p:nvPr>
        </p:nvGraphicFramePr>
        <p:xfrm>
          <a:off x="4294188" y="3278187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278187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7536"/>
              </p:ext>
            </p:extLst>
          </p:nvPr>
        </p:nvGraphicFramePr>
        <p:xfrm>
          <a:off x="6483350" y="3255962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3350" y="3255962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5979"/>
              </p:ext>
            </p:extLst>
          </p:nvPr>
        </p:nvGraphicFramePr>
        <p:xfrm>
          <a:off x="838200" y="3076575"/>
          <a:ext cx="123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736560" imgH="482400" progId="Equation.DSMT4">
                  <p:embed/>
                </p:oleObj>
              </mc:Choice>
              <mc:Fallback>
                <p:oleObj name="Equation" r:id="rId8" imgW="736560" imgH="4824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076575"/>
                        <a:ext cx="123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78575"/>
              </p:ext>
            </p:extLst>
          </p:nvPr>
        </p:nvGraphicFramePr>
        <p:xfrm>
          <a:off x="2528455" y="3294928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876240" imgH="203040" progId="Equation.DSMT4">
                  <p:embed/>
                </p:oleObj>
              </mc:Choice>
              <mc:Fallback>
                <p:oleObj name="Equation" r:id="rId10" imgW="876240" imgH="2030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8455" y="3294928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2399"/>
              </p:ext>
            </p:extLst>
          </p:nvPr>
        </p:nvGraphicFramePr>
        <p:xfrm>
          <a:off x="838200" y="5334000"/>
          <a:ext cx="7029450" cy="124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3466800" imgH="812520" progId="Equation.DSMT4">
                  <p:embed/>
                </p:oleObj>
              </mc:Choice>
              <mc:Fallback>
                <p:oleObj name="Equation" r:id="rId12" imgW="3466800" imgH="81252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7029450" cy="124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654" t="-20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3086631" y="374546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90460" y="193963"/>
            <a:ext cx="292934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Exercise set 1.2.2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,   </m:t>
                    </m:r>
                  </m:oMath>
                </a14:m>
                <a:r>
                  <a:rPr lang="en-US" dirty="0"/>
                  <a:t>                  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                                         </m:t>
                    </m:r>
                  </m:oMath>
                </a14:m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,</a:t>
                </a:r>
              </a:p>
              <a:p>
                <a:endParaRPr lang="en-US" dirty="0"/>
              </a:p>
              <a:p>
                <a:r>
                  <a:rPr lang="en-US" dirty="0"/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25+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/>
                  <a:t>	                                    (f)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3−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(g)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           (h)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, 	         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  <a:blipFill rotWithShape="1">
                <a:blip r:embed="rId2"/>
                <a:stretch>
                  <a:fillRect l="-1271" b="-27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057400" y="4454236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0202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P-400 Ex # 19, 23, 24, 25, 27, 29, 35, 43</a:t>
            </a:r>
          </a:p>
          <a:p>
            <a:r>
              <a:rPr lang="en-US" b="1" dirty="0"/>
              <a:t>P-409 Ex # 21 – 30</a:t>
            </a:r>
          </a:p>
          <a:p>
            <a:r>
              <a:rPr lang="en-US" b="1" dirty="0"/>
              <a:t>P- 419 Ex # 53, 54, 55, 59, 60, 70, 71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3070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556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1.2.5 </a:t>
            </a:r>
            <a:r>
              <a:rPr lang="en-US" sz="2400" b="1" dirty="0">
                <a:solidFill>
                  <a:srgbClr val="FF0000"/>
                </a:solidFill>
              </a:rPr>
              <a:t>Even and Odd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1246"/>
            <a:ext cx="8490778" cy="134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38433"/>
            <a:ext cx="8839200" cy="11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6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8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 whether the following functions are odd, even or neither.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108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47642" cy="48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2214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1100" y="2221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3505200" cy="117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857500" y="3352800"/>
            <a:ext cx="30099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f(x) is  an odd function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58" y="4173138"/>
            <a:ext cx="3985242" cy="4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857500" y="4648200"/>
            <a:ext cx="33147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g(x) is  an even function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5" y="5181600"/>
            <a:ext cx="4223655" cy="56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209800" y="6019800"/>
            <a:ext cx="468513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h(x) is  neither  even nor odd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43000" y="42026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43000" y="5269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620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7318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1.2.6 </a:t>
            </a:r>
            <a:r>
              <a:rPr lang="en-US" sz="2400" b="1" dirty="0">
                <a:solidFill>
                  <a:srgbClr val="FF0000"/>
                </a:solidFill>
              </a:rPr>
              <a:t>Some properties of definite integral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1" y="1807812"/>
            <a:ext cx="8911429" cy="40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33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4853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 1.2.3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72902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State whether the following functions are odd, even or neither.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	      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+25)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           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</a:p>
              <a:p>
                <a:r>
                  <a:rPr lang="en-US" dirty="0"/>
                  <a:t>               </a:t>
                </a:r>
              </a:p>
              <a:p>
                <a:r>
                  <a:rPr lang="en-US" dirty="0"/>
                  <a:t> 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   (f)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𝑡𝑎𝑛𝑥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𝑐𝑜𝑡𝑥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  <a:blipFill rotWithShape="1">
                <a:blip r:embed="rId2"/>
                <a:stretch>
                  <a:fillRect l="-728" t="-299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7341" y="3049207"/>
            <a:ext cx="577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Evaluate the following integrals by using integral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            (b)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</m:oMath>
                </a14:m>
                <a:r>
                  <a:rPr lang="en-US" dirty="0"/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(2+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342900" indent="-342900">
                  <a:buAutoNum type="alphaLcParenBoth"/>
                </a:pPr>
                <a:endParaRPr lang="en-US" dirty="0"/>
              </a:p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−5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         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                  (f)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:endParaRPr lang="en-US" dirty="0"/>
              </a:p>
              <a:p>
                <a:r>
                  <a:rPr lang="en-US" dirty="0"/>
                  <a:t>(g)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(h)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  <a:blipFill rotWithShape="1">
                <a:blip r:embed="rId3"/>
                <a:stretch>
                  <a:fillRect l="-1920" t="-25796" r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167016" y="61838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P- 419 Ex # 61, 66, P-422 Ex # 22, 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701145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600" y="2983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56388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0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1EC105-DB1A-4426-9EDB-66CE75E69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3FC0E5-DCA8-4FCF-AC5C-8EF23AECD8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7CB9A0-EFF7-42F4-8DED-3BD7AFC43451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364996f5-ba29-4a91-a323-6c6875f41cf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426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Farhad Ahmed</cp:lastModifiedBy>
  <cp:revision>212</cp:revision>
  <dcterms:created xsi:type="dcterms:W3CDTF">2006-08-16T00:00:00Z</dcterms:created>
  <dcterms:modified xsi:type="dcterms:W3CDTF">2020-07-21T06:34:47Z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