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67" r:id="rId5"/>
    <p:sldId id="258" r:id="rId6"/>
    <p:sldId id="268" r:id="rId7"/>
    <p:sldId id="269" r:id="rId8"/>
    <p:sldId id="28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914486"/>
            <a:ext cx="7808976" cy="988501"/>
          </a:xfrm>
        </p:spPr>
        <p:txBody>
          <a:bodyPr>
            <a:normAutofit fontScale="90000"/>
          </a:bodyPr>
          <a:lstStyle/>
          <a:p>
            <a:r>
              <a:rPr lang="en-US" dirty="0"/>
              <a:t>File IO Operations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369337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/>
                        <a:t>Rifath Mahmud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265714" y="1538380"/>
            <a:ext cx="4219303" cy="484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Object Oriented Programming -1(JAVA)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783773" y="2435897"/>
            <a:ext cx="80113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1. 1. Java Complete Reference, 7th Edition, By Herbert </a:t>
            </a:r>
            <a:r>
              <a:rPr lang="en-US" dirty="0" err="1"/>
              <a:t>Schildt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2. A Programmer's Guide to Java SE 8 Oracle Certified Associate, Khalid A. </a:t>
            </a:r>
            <a:r>
              <a:rPr lang="en-US" dirty="0" err="1"/>
              <a:t>MughalRolf</a:t>
            </a:r>
            <a:r>
              <a:rPr lang="en-US" dirty="0"/>
              <a:t> W. Rasmussen</a:t>
            </a:r>
          </a:p>
          <a:p>
            <a:endParaRPr lang="en-US" dirty="0"/>
          </a:p>
          <a:p>
            <a:r>
              <a:rPr lang="en-US" dirty="0"/>
              <a:t>2. The Java Tutorials. http://docs.oracle.com/javase/tutorial/</a:t>
            </a:r>
            <a:endParaRPr lang="x-none" dirty="0"/>
          </a:p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File Class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Methods of File Class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File Write Operation</a:t>
            </a:r>
          </a:p>
          <a:p>
            <a:pPr marL="342900" indent="-342900">
              <a:buFont typeface="Wingdings" pitchFamily="2" charset="2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File Read Operation</a:t>
            </a: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File IO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76205" y="2028094"/>
            <a:ext cx="849898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/>
              <a:t>The File class from the java.io package, allows us to work with files.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/>
              <a:t>To use the File class, create an object of the class, and specify the filename or directory name: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800" dirty="0"/>
          </a:p>
          <a:p>
            <a:pPr algn="just"/>
            <a:r>
              <a:rPr lang="en-US" sz="2800" dirty="0"/>
              <a:t>import </a:t>
            </a:r>
            <a:r>
              <a:rPr lang="en-US" sz="2800" dirty="0" err="1"/>
              <a:t>java.io.File</a:t>
            </a:r>
            <a:r>
              <a:rPr lang="en-US" sz="2800" dirty="0"/>
              <a:t>;  // Import the File class</a:t>
            </a:r>
          </a:p>
          <a:p>
            <a:pPr algn="just"/>
            <a:r>
              <a:rPr lang="en-US" sz="2800" dirty="0"/>
              <a:t>File </a:t>
            </a:r>
            <a:r>
              <a:rPr lang="en-US" sz="2800" dirty="0" err="1"/>
              <a:t>myObj</a:t>
            </a:r>
            <a:r>
              <a:rPr lang="en-US" sz="2800" dirty="0"/>
              <a:t> = new File("filename.txt"); // Specify the filename</a:t>
            </a:r>
          </a:p>
          <a:p>
            <a:pPr algn="just"/>
            <a:endParaRPr lang="x-none" sz="2800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E838D0DE-FC50-435C-8C17-B70FA87EED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File IO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Methods of </a:t>
            </a:r>
            <a:r>
              <a:rPr lang="en-US" dirty="0"/>
              <a:t>File Class</a:t>
            </a:r>
            <a:endParaRPr lang="x-none" dirty="0"/>
          </a:p>
          <a:p>
            <a:endParaRPr lang="x-none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E8BF6C1-0414-4867-B6B6-70659D92B5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3972988"/>
              </p:ext>
            </p:extLst>
          </p:nvPr>
        </p:nvGraphicFramePr>
        <p:xfrm>
          <a:off x="1153242" y="2136978"/>
          <a:ext cx="7077075" cy="3985806"/>
        </p:xfrm>
        <a:graphic>
          <a:graphicData uri="http://schemas.openxmlformats.org/drawingml/2006/table">
            <a:tbl>
              <a:tblPr/>
              <a:tblGrid>
                <a:gridCol w="1773317">
                  <a:extLst>
                    <a:ext uri="{9D8B030D-6E8A-4147-A177-3AD203B41FA5}">
                      <a16:colId xmlns:a16="http://schemas.microsoft.com/office/drawing/2014/main" val="1759832515"/>
                    </a:ext>
                  </a:extLst>
                </a:gridCol>
                <a:gridCol w="1060752">
                  <a:extLst>
                    <a:ext uri="{9D8B030D-6E8A-4147-A177-3AD203B41FA5}">
                      <a16:colId xmlns:a16="http://schemas.microsoft.com/office/drawing/2014/main" val="75019285"/>
                    </a:ext>
                  </a:extLst>
                </a:gridCol>
                <a:gridCol w="4243006">
                  <a:extLst>
                    <a:ext uri="{9D8B030D-6E8A-4147-A177-3AD203B41FA5}">
                      <a16:colId xmlns:a16="http://schemas.microsoft.com/office/drawing/2014/main" val="1785529267"/>
                    </a:ext>
                  </a:extLst>
                </a:gridCol>
              </a:tblGrid>
              <a:tr h="362346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Method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Type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Description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045903"/>
                  </a:ext>
                </a:extLst>
              </a:tr>
              <a:tr h="362346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canRead()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Boolean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Tests whether the file is readable or not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9223682"/>
                  </a:ext>
                </a:extLst>
              </a:tr>
              <a:tr h="362346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canWrite()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Boolean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Tests whether the file is writable or not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594141"/>
                  </a:ext>
                </a:extLst>
              </a:tr>
              <a:tr h="362346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 err="1">
                          <a:solidFill>
                            <a:schemeClr val="tx1"/>
                          </a:solidFill>
                          <a:effectLst/>
                        </a:rPr>
                        <a:t>createNewFile</a:t>
                      </a: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</a:rPr>
                        <a:t>()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Boolean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Creates an empty file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3135087"/>
                  </a:ext>
                </a:extLst>
              </a:tr>
              <a:tr h="362346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delete()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Boolean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Deletes a file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638364"/>
                  </a:ext>
                </a:extLst>
              </a:tr>
              <a:tr h="362346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exists()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Boolean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Tests whether the file exists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513965"/>
                  </a:ext>
                </a:extLst>
              </a:tr>
              <a:tr h="362346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getName()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String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Returns the name of the file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3004642"/>
                  </a:ext>
                </a:extLst>
              </a:tr>
              <a:tr h="362346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getAbsolutePath()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String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Returns the absolute pathname of the file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1613084"/>
                  </a:ext>
                </a:extLst>
              </a:tr>
              <a:tr h="362346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length()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Long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Returns the size of the file in bytes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8962050"/>
                  </a:ext>
                </a:extLst>
              </a:tr>
              <a:tr h="362346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list()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String[]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Returns an array of the files in the directory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790116"/>
                  </a:ext>
                </a:extLst>
              </a:tr>
              <a:tr h="362346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mkdir()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Boolean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Creates a directory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70931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Creating file</a:t>
            </a:r>
            <a:endParaRPr lang="x-none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436098" y="1795817"/>
            <a:ext cx="842654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/>
              <a:t>To create a file in Java, you can use the </a:t>
            </a:r>
            <a:r>
              <a:rPr lang="en-US" sz="2800" dirty="0" err="1"/>
              <a:t>createNewFile</a:t>
            </a:r>
            <a:r>
              <a:rPr lang="en-US" sz="2800" dirty="0"/>
              <a:t>() method.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/>
              <a:t>This method returns a </a:t>
            </a:r>
            <a:r>
              <a:rPr lang="en-US" sz="2800" dirty="0" err="1"/>
              <a:t>boolean</a:t>
            </a:r>
            <a:r>
              <a:rPr lang="en-US" sz="2800" dirty="0"/>
              <a:t> value: true if the file was successfully created, and false if the file already exists.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/>
              <a:t>The method is enclosed in a try...catch block.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/>
              <a:t>This is necessary because it throws an </a:t>
            </a:r>
            <a:r>
              <a:rPr lang="en-US" sz="2800" dirty="0" err="1"/>
              <a:t>IOException</a:t>
            </a:r>
            <a:r>
              <a:rPr lang="en-US" sz="2800" dirty="0"/>
              <a:t> if an error occurs (if the file cannot be created for some reason)</a:t>
            </a:r>
            <a:endParaRPr lang="x-none" sz="2800" dirty="0"/>
          </a:p>
        </p:txBody>
      </p:sp>
    </p:spTree>
    <p:extLst>
      <p:ext uri="{BB962C8B-B14F-4D97-AF65-F5344CB8AC3E}">
        <p14:creationId xmlns:p14="http://schemas.microsoft.com/office/powerpoint/2010/main" val="2823762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Creating file</a:t>
            </a:r>
            <a:endParaRPr lang="x-none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E6EE548-DCD9-41CC-A3E1-BD3CB0272AA9}"/>
              </a:ext>
            </a:extLst>
          </p:cNvPr>
          <p:cNvSpPr/>
          <p:nvPr/>
        </p:nvSpPr>
        <p:spPr>
          <a:xfrm>
            <a:off x="112542" y="1645920"/>
            <a:ext cx="8890781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To create a file in a specific directory (requires permission), specify the path of the file and use double backslashes to escape the "\" character.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File </a:t>
            </a:r>
            <a:r>
              <a:rPr lang="en-US" sz="2400" dirty="0" err="1"/>
              <a:t>myObj</a:t>
            </a:r>
            <a:r>
              <a:rPr lang="en-US" sz="2400" dirty="0"/>
              <a:t> = </a:t>
            </a:r>
            <a:r>
              <a:rPr lang="en-US" sz="2400" dirty="0" err="1"/>
              <a:t>newFile</a:t>
            </a:r>
            <a:r>
              <a:rPr lang="en-US" sz="2400" dirty="0"/>
              <a:t>("C:\\Users\\MyName\\filename.txt");</a:t>
            </a:r>
          </a:p>
        </p:txBody>
      </p:sp>
    </p:spTree>
    <p:extLst>
      <p:ext uri="{BB962C8B-B14F-4D97-AF65-F5344CB8AC3E}">
        <p14:creationId xmlns:p14="http://schemas.microsoft.com/office/powerpoint/2010/main" val="127913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1"/>
            <a:ext cx="6543608" cy="1055435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Writing in File</a:t>
            </a:r>
            <a:endParaRPr lang="x-none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9618182-9F68-4D74-9FF2-230EAAEAED7C}"/>
              </a:ext>
            </a:extLst>
          </p:cNvPr>
          <p:cNvSpPr/>
          <p:nvPr/>
        </p:nvSpPr>
        <p:spPr>
          <a:xfrm>
            <a:off x="335494" y="1659988"/>
            <a:ext cx="8344272" cy="26108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We use the </a:t>
            </a:r>
            <a:r>
              <a:rPr lang="en-US" sz="2800" dirty="0" err="1"/>
              <a:t>FileWriter</a:t>
            </a:r>
            <a:r>
              <a:rPr lang="en-US" sz="2800" dirty="0"/>
              <a:t> class together with its write() method to write some text to the file we created. 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Note that when you are done writing to the file, you should close it with the close() method</a:t>
            </a:r>
          </a:p>
        </p:txBody>
      </p:sp>
    </p:spTree>
    <p:extLst>
      <p:ext uri="{BB962C8B-B14F-4D97-AF65-F5344CB8AC3E}">
        <p14:creationId xmlns:p14="http://schemas.microsoft.com/office/powerpoint/2010/main" val="2155746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1"/>
            <a:ext cx="6543608" cy="1055435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Reading from File</a:t>
            </a:r>
            <a:endParaRPr lang="x-none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9618182-9F68-4D74-9FF2-230EAAEAED7C}"/>
              </a:ext>
            </a:extLst>
          </p:cNvPr>
          <p:cNvSpPr/>
          <p:nvPr/>
        </p:nvSpPr>
        <p:spPr>
          <a:xfrm>
            <a:off x="335494" y="1659988"/>
            <a:ext cx="8344272" cy="39035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We create object of </a:t>
            </a:r>
            <a:r>
              <a:rPr lang="en-US" sz="2800" dirty="0" err="1"/>
              <a:t>FileReader</a:t>
            </a:r>
            <a:r>
              <a:rPr lang="en-US" sz="2800" dirty="0"/>
              <a:t> class to read some text from a file we created. 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We create </a:t>
            </a:r>
            <a:r>
              <a:rPr lang="en-US" sz="2800" dirty="0" err="1"/>
              <a:t>BufferedReader</a:t>
            </a:r>
            <a:r>
              <a:rPr lang="en-US" sz="2800" dirty="0"/>
              <a:t> object using the </a:t>
            </a:r>
            <a:r>
              <a:rPr lang="en-US" sz="2800" dirty="0" err="1"/>
              <a:t>FileReader</a:t>
            </a:r>
            <a:r>
              <a:rPr lang="en-US" sz="2800" dirty="0"/>
              <a:t> class object to read the file content.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Note that when you are done reading to the file, you should close it with the close() method</a:t>
            </a:r>
          </a:p>
        </p:txBody>
      </p:sp>
    </p:spTree>
    <p:extLst>
      <p:ext uri="{BB962C8B-B14F-4D97-AF65-F5344CB8AC3E}">
        <p14:creationId xmlns:p14="http://schemas.microsoft.com/office/powerpoint/2010/main" val="3592385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242351" y="1582340"/>
            <a:ext cx="843241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Java Complete Reference, 7th Edition, By Herbert </a:t>
            </a:r>
            <a:r>
              <a:rPr lang="en-US" dirty="0" err="1"/>
              <a:t>Schildt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2. A Programmer's Guide to Java SE 8 Oracle Certified Associate, Khalid A. </a:t>
            </a:r>
            <a:r>
              <a:rPr lang="en-US" dirty="0" err="1"/>
              <a:t>MughalRolf</a:t>
            </a:r>
            <a:r>
              <a:rPr lang="en-US" dirty="0"/>
              <a:t> W. Rasmussen</a:t>
            </a:r>
          </a:p>
          <a:p>
            <a:endParaRPr lang="en-US" dirty="0"/>
          </a:p>
          <a:p>
            <a:r>
              <a:rPr lang="en-US" dirty="0"/>
              <a:t>3. Java How to Program Java, 9th Edition, By </a:t>
            </a:r>
            <a:r>
              <a:rPr lang="en-US" dirty="0" err="1"/>
              <a:t>Deitel</a:t>
            </a:r>
            <a:r>
              <a:rPr lang="en-US" dirty="0"/>
              <a:t> and </a:t>
            </a:r>
            <a:r>
              <a:rPr lang="en-US" dirty="0" err="1"/>
              <a:t>Deitel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4. The Java Language Specification, By J. Gosling, B. Joy, G. Steele, </a:t>
            </a:r>
            <a:r>
              <a:rPr lang="en-US" dirty="0" err="1"/>
              <a:t>G.Bracha</a:t>
            </a:r>
            <a:r>
              <a:rPr lang="en-US" dirty="0"/>
              <a:t> and A. Buckley</a:t>
            </a:r>
          </a:p>
          <a:p>
            <a:endParaRPr lang="en-US" dirty="0"/>
          </a:p>
          <a:p>
            <a:r>
              <a:rPr lang="en-US" dirty="0"/>
              <a:t>5. Introduction to Programming Using Java, 6th Edition, By David j. Eck</a:t>
            </a:r>
          </a:p>
          <a:p>
            <a:endParaRPr lang="en-US" dirty="0"/>
          </a:p>
          <a:p>
            <a:r>
              <a:rPr lang="en-US" dirty="0"/>
              <a:t>6. Head First Java, By Kathy Sierra and Bert Bates</a:t>
            </a:r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77553790A8DEC42B7A1CCD43E5A3538" ma:contentTypeVersion="8" ma:contentTypeDescription="Create a new document." ma:contentTypeScope="" ma:versionID="cd16d688a04491672696ae3c304f848e">
  <xsd:schema xmlns:xsd="http://www.w3.org/2001/XMLSchema" xmlns:xs="http://www.w3.org/2001/XMLSchema" xmlns:p="http://schemas.microsoft.com/office/2006/metadata/properties" xmlns:ns2="364996f5-ba29-4a91-a323-6c6875f41cf0" targetNamespace="http://schemas.microsoft.com/office/2006/metadata/properties" ma:root="true" ma:fieldsID="ce52e0ad4746da0e62cdd5892278c9ad" ns2:_="">
    <xsd:import namespace="364996f5-ba29-4a91-a323-6c6875f41cf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4996f5-ba29-4a91-a323-6c6875f41cf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2A89F90-1428-4F5A-8475-12FFE0819ACB}"/>
</file>

<file path=customXml/itemProps2.xml><?xml version="1.0" encoding="utf-8"?>
<ds:datastoreItem xmlns:ds="http://schemas.openxmlformats.org/officeDocument/2006/customXml" ds:itemID="{765FC364-72D9-4A38-BA21-ACE027A97111}"/>
</file>

<file path=customXml/itemProps3.xml><?xml version="1.0" encoding="utf-8"?>
<ds:datastoreItem xmlns:ds="http://schemas.openxmlformats.org/officeDocument/2006/customXml" ds:itemID="{9C26C605-AEC2-47F0-B5BD-3426BA63D791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222</TotalTime>
  <Words>603</Words>
  <Application>Microsoft Office PowerPoint</Application>
  <PresentationFormat>On-screen Show (4:3)</PresentationFormat>
  <Paragraphs>94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Corbel</vt:lpstr>
      <vt:lpstr>Wingdings</vt:lpstr>
      <vt:lpstr>Spectrum</vt:lpstr>
      <vt:lpstr>File IO Operations </vt:lpstr>
      <vt:lpstr>Lecture Outline</vt:lpstr>
      <vt:lpstr>File IO </vt:lpstr>
      <vt:lpstr>File IO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Rifath Mahmud</cp:lastModifiedBy>
  <cp:revision>44</cp:revision>
  <dcterms:created xsi:type="dcterms:W3CDTF">2018-12-10T17:20:29Z</dcterms:created>
  <dcterms:modified xsi:type="dcterms:W3CDTF">2020-09-06T04:08:56Z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0x010100277553790A8DEC42B7A1CCD43E5A3538</vt:lpwstr>
  </property>
</Properties>
</file>