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177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 body/definition.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hidden,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constructors,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3E7749-4FDE-46E9-9AB6-3D7EF4EBED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F9CCA2-AC72-4687-923D-1354E3D9E525}"/>
</file>

<file path=customXml/itemProps3.xml><?xml version="1.0" encoding="utf-8"?>
<ds:datastoreItem xmlns:ds="http://schemas.openxmlformats.org/officeDocument/2006/customXml" ds:itemID="{8FB6D96E-6A1A-4B4E-B2EC-014BAE0E89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194</TotalTime>
  <Words>909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40</cp:revision>
  <dcterms:created xsi:type="dcterms:W3CDTF">2018-12-10T17:20:29Z</dcterms:created>
  <dcterms:modified xsi:type="dcterms:W3CDTF">2020-08-19T14:49:27Z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