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71" r:id="rId6"/>
    <p:sldId id="258" r:id="rId7"/>
    <p:sldId id="268" r:id="rId8"/>
    <p:sldId id="269" r:id="rId9"/>
    <p:sldId id="270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0392-283C-49B1-8963-862C2C8750F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A1D49-1A78-430C-9C6A-FA6DDB78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2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A1D49-1A78-430C-9C6A-FA6DDB788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1266093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7613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Rifath Mahmud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Interface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Attributes of interface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Method of interface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933176" y="1774743"/>
            <a:ext cx="7734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Interface is just like an Abstract Class but it does not have any regular methods/non-Abstract methods in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We can not create any objects of an interface, but we can take object reference.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Interfaces are by default public.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005178"/>
            <a:ext cx="82507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interface may have attributes. But these attributes are by default public, static and final all at the same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interface does not have any constructors.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All the methods of an interface are by default public and abstract.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FI" dirty="0"/>
          </a:p>
        </p:txBody>
      </p:sp>
      <p:pic>
        <p:nvPicPr>
          <p:cNvPr id="1026" name="Picture 2" descr="interface in java">
            <a:extLst>
              <a:ext uri="{FF2B5EF4-FFF2-40B4-BE49-F238E27FC236}">
                <a16:creationId xmlns:a16="http://schemas.microsoft.com/office/drawing/2014/main" id="{F3D82A76-ACEE-4DA5-9DDA-3196CB9E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04" y="2685867"/>
            <a:ext cx="6756713" cy="148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1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821881" y="1078365"/>
            <a:ext cx="7500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 all the methods are by default abstract, they do not have any body/implementations.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However, if we want to give body to any method of an interface, we have to declare the method as static.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interface</a:t>
            </a:r>
            <a:r>
              <a:rPr lang="en-US" sz="2800" dirty="0"/>
              <a:t> is used to denote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 </a:t>
            </a:r>
            <a:r>
              <a:rPr lang="en-US" sz="2800" dirty="0">
                <a:solidFill>
                  <a:srgbClr val="00B050"/>
                </a:solidFill>
              </a:rPr>
              <a:t>interface</a:t>
            </a:r>
            <a:r>
              <a:rPr lang="en-US" sz="2800" dirty="0"/>
              <a:t> </a:t>
            </a:r>
            <a:r>
              <a:rPr lang="en-US" sz="2800" dirty="0" err="1"/>
              <a:t>IMyInterface</a:t>
            </a:r>
            <a:r>
              <a:rPr lang="en-US" sz="2800" dirty="0"/>
              <a:t> {. . . 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335494" y="731162"/>
            <a:ext cx="7132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Regular/Non-Abstract class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interface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So, in terms of Interface, Multiple Inheritance is possible.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0309F6-0102-44D5-B1FA-FE8F3668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2604"/>
              </p:ext>
            </p:extLst>
          </p:nvPr>
        </p:nvGraphicFramePr>
        <p:xfrm>
          <a:off x="2456424" y="4750549"/>
          <a:ext cx="57672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432">
                  <a:extLst>
                    <a:ext uri="{9D8B030D-6E8A-4147-A177-3AD203B41FA5}">
                      <a16:colId xmlns:a16="http://schemas.microsoft.com/office/drawing/2014/main" val="1302876773"/>
                    </a:ext>
                  </a:extLst>
                </a:gridCol>
                <a:gridCol w="1922432">
                  <a:extLst>
                    <a:ext uri="{9D8B030D-6E8A-4147-A177-3AD203B41FA5}">
                      <a16:colId xmlns:a16="http://schemas.microsoft.com/office/drawing/2014/main" val="2740626348"/>
                    </a:ext>
                  </a:extLst>
                </a:gridCol>
                <a:gridCol w="1922432">
                  <a:extLst>
                    <a:ext uri="{9D8B030D-6E8A-4147-A177-3AD203B41FA5}">
                      <a16:colId xmlns:a16="http://schemas.microsoft.com/office/drawing/2014/main" val="4140900328"/>
                    </a:ext>
                  </a:extLst>
                </a:gridCol>
              </a:tblGrid>
              <a:tr h="38315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78266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46347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79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Interface, extends, and implements</a:t>
            </a:r>
            <a:endParaRPr lang="en-FI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22D0B4-8DBC-455A-BB46-1FAD892DCD57}"/>
              </a:ext>
            </a:extLst>
          </p:cNvPr>
          <p:cNvSpPr txBox="1">
            <a:spLocks/>
          </p:cNvSpPr>
          <p:nvPr/>
        </p:nvSpPr>
        <p:spPr>
          <a:xfrm>
            <a:off x="335494" y="3420705"/>
            <a:ext cx="8074099" cy="330139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All of the followings are possible:</a:t>
            </a: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Alpha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So, “class - abstract class - interface” any combination is possible here.</a:t>
            </a:r>
          </a:p>
        </p:txBody>
      </p:sp>
      <p:pic>
        <p:nvPicPr>
          <p:cNvPr id="2050" name="Picture 2" descr="The relationship between class and interface">
            <a:extLst>
              <a:ext uri="{FF2B5EF4-FFF2-40B4-BE49-F238E27FC236}">
                <a16:creationId xmlns:a16="http://schemas.microsoft.com/office/drawing/2014/main" id="{A264FF78-5CB8-4CDD-B891-E9628BFBF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0" b="24305"/>
          <a:stretch/>
        </p:blipFill>
        <p:spPr bwMode="auto">
          <a:xfrm>
            <a:off x="1562668" y="1258878"/>
            <a:ext cx="5619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 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the benefit of using an Interface instead of an Abstract Class?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inherit only one abstract class, but we can inherit multiple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Interface enables us to achieve another degree of abstraction by guiding a programmer about the methods that must be implemented in a program.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8" ma:contentTypeDescription="Create a new document." ma:contentTypeScope="" ma:versionID="cd16d688a04491672696ae3c304f848e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ce52e0ad4746da0e62cdd5892278c9ad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1DCED7-D175-4849-8A0F-A7D821DA0C0F}"/>
</file>

<file path=customXml/itemProps2.xml><?xml version="1.0" encoding="utf-8"?>
<ds:datastoreItem xmlns:ds="http://schemas.openxmlformats.org/officeDocument/2006/customXml" ds:itemID="{1F3F5D2B-0107-47D3-A85E-A3E8DC451C17}"/>
</file>

<file path=customXml/itemProps3.xml><?xml version="1.0" encoding="utf-8"?>
<ds:datastoreItem xmlns:ds="http://schemas.openxmlformats.org/officeDocument/2006/customXml" ds:itemID="{BB68EDCA-DDDC-49DF-84DE-196D24336D3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357</TotalTime>
  <Words>526</Words>
  <Application>Microsoft Office PowerPoint</Application>
  <PresentationFormat>On-screen Show (4:3)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Corbel</vt:lpstr>
      <vt:lpstr>Wingdings</vt:lpstr>
      <vt:lpstr>Spectrum</vt:lpstr>
      <vt:lpstr>Interface </vt:lpstr>
      <vt:lpstr>Lecture Outline</vt:lpstr>
      <vt:lpstr>Interface</vt:lpstr>
      <vt:lpstr>Interface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44</cp:revision>
  <dcterms:created xsi:type="dcterms:W3CDTF">2018-12-10T17:20:29Z</dcterms:created>
  <dcterms:modified xsi:type="dcterms:W3CDTF">2020-08-27T06:45:13Z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