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1C8CA-C310-440C-867D-C86E95939DE1}" v="31" dt="2020-04-29T09:36:43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undo custSel addSld delSld modSld">
      <pc:chgData name="MIR MD. KAWSUR" userId="f9b2e9bf-e2de-41be-bed1-78ffce4fdd07" providerId="ADAL" clId="{C071C8CA-C310-440C-867D-C86E95939DE1}" dt="2020-04-29T09:36:43.046" v="699"/>
      <pc:docMkLst>
        <pc:docMk/>
      </pc:docMkLst>
      <pc:sldChg chg="modSp mod">
        <pc:chgData name="MIR MD. KAWSUR" userId="f9b2e9bf-e2de-41be-bed1-78ffce4fdd07" providerId="ADAL" clId="{C071C8CA-C310-440C-867D-C86E95939DE1}" dt="2020-04-29T09:35:27.659" v="69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C071C8CA-C310-440C-867D-C86E95939DE1}" dt="2020-04-29T09:35:27.659" v="69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C071C8CA-C310-440C-867D-C86E95939DE1}" dt="2020-04-28T16:02:10.078" v="3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C071C8CA-C310-440C-867D-C86E95939DE1}" dt="2020-04-28T16:30:38.645" v="48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16:30:38.645" v="48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C071C8CA-C310-440C-867D-C86E95939DE1}" dt="2020-04-28T16:37:36.437" v="677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C071C8CA-C310-440C-867D-C86E95939DE1}" dt="2020-04-28T16:37:42.232" v="678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C071C8CA-C310-440C-867D-C86E95939DE1}" dt="2020-04-28T16:37:42.232" v="678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mod modAnim">
        <pc:chgData name="MIR MD. KAWSUR" userId="f9b2e9bf-e2de-41be-bed1-78ffce4fdd07" providerId="ADAL" clId="{C071C8CA-C310-440C-867D-C86E95939DE1}" dt="2020-04-29T09:35:57.448" v="69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16:04:38.562" v="125" actId="20577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MIR MD. KAWSUR" userId="f9b2e9bf-e2de-41be-bed1-78ffce4fdd07" providerId="ADAL" clId="{C071C8CA-C310-440C-867D-C86E95939DE1}" dt="2020-04-28T16:05:34.738" v="189"/>
          <ac:spMkLst>
            <pc:docMk/>
            <pc:sldMk cId="2134390752" sldId="266"/>
            <ac:spMk id="3" creationId="{DB9E82A3-8A11-4EDA-ABFD-35A3C932AB8C}"/>
          </ac:spMkLst>
        </pc:spChg>
        <pc:spChg chg="mod">
          <ac:chgData name="MIR MD. KAWSUR" userId="f9b2e9bf-e2de-41be-bed1-78ffce4fdd07" providerId="ADAL" clId="{C071C8CA-C310-440C-867D-C86E95939DE1}" dt="2020-04-28T16:04:54.586" v="183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27:24.835" v="472" actId="20577"/>
          <ac:spMkLst>
            <pc:docMk/>
            <pc:sldMk cId="2134390752" sldId="266"/>
            <ac:spMk id="6" creationId="{37C26D19-85DA-834B-9600-C9820C508897}"/>
          </ac:spMkLst>
        </pc:spChg>
        <pc:spChg chg="add del mod">
          <ac:chgData name="MIR MD. KAWSUR" userId="f9b2e9bf-e2de-41be-bed1-78ffce4fdd07" providerId="ADAL" clId="{C071C8CA-C310-440C-867D-C86E95939DE1}" dt="2020-04-28T16:08:09.092" v="266"/>
          <ac:spMkLst>
            <pc:docMk/>
            <pc:sldMk cId="2134390752" sldId="266"/>
            <ac:spMk id="8" creationId="{8BE54D32-96EE-410B-BFC4-74506379C1EE}"/>
          </ac:spMkLst>
        </pc:spChg>
        <pc:picChg chg="add del mod">
          <ac:chgData name="MIR MD. KAWSUR" userId="f9b2e9bf-e2de-41be-bed1-78ffce4fdd07" providerId="ADAL" clId="{C071C8CA-C310-440C-867D-C86E95939DE1}" dt="2020-04-28T16:07:19.564" v="260" actId="478"/>
          <ac:picMkLst>
            <pc:docMk/>
            <pc:sldMk cId="2134390752" sldId="266"/>
            <ac:picMk id="7" creationId="{3680334E-0396-44C2-9219-A5837253E193}"/>
          </ac:picMkLst>
        </pc:picChg>
      </pc:sldChg>
      <pc:sldChg chg="del">
        <pc:chgData name="MIR MD. KAWSUR" userId="f9b2e9bf-e2de-41be-bed1-78ffce4fdd07" providerId="ADAL" clId="{C071C8CA-C310-440C-867D-C86E95939DE1}" dt="2020-04-28T16:37:32.624" v="667" actId="47"/>
        <pc:sldMkLst>
          <pc:docMk/>
          <pc:sldMk cId="3132154582" sldId="267"/>
        </pc:sldMkLst>
      </pc:sldChg>
      <pc:sldChg chg="del">
        <pc:chgData name="MIR MD. KAWSUR" userId="f9b2e9bf-e2de-41be-bed1-78ffce4fdd07" providerId="ADAL" clId="{C071C8CA-C310-440C-867D-C86E95939DE1}" dt="2020-04-28T16:37:31.754" v="665" actId="47"/>
        <pc:sldMkLst>
          <pc:docMk/>
          <pc:sldMk cId="379164912" sldId="268"/>
        </pc:sldMkLst>
      </pc:sldChg>
      <pc:sldChg chg="del">
        <pc:chgData name="MIR MD. KAWSUR" userId="f9b2e9bf-e2de-41be-bed1-78ffce4fdd07" providerId="ADAL" clId="{C071C8CA-C310-440C-867D-C86E95939DE1}" dt="2020-04-28T16:37:32.187" v="666" actId="47"/>
        <pc:sldMkLst>
          <pc:docMk/>
          <pc:sldMk cId="488175174" sldId="269"/>
        </pc:sldMkLst>
      </pc:sldChg>
      <pc:sldChg chg="del">
        <pc:chgData name="MIR MD. KAWSUR" userId="f9b2e9bf-e2de-41be-bed1-78ffce4fdd07" providerId="ADAL" clId="{C071C8CA-C310-440C-867D-C86E95939DE1}" dt="2020-04-28T16:37:33.559" v="670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C071C8CA-C310-440C-867D-C86E95939DE1}" dt="2020-04-28T16:37:33.392" v="669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C071C8CA-C310-440C-867D-C86E95939DE1}" dt="2020-04-28T16:37:33.169" v="668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C071C8CA-C310-440C-867D-C86E95939DE1}" dt="2020-04-28T16:37:33.734" v="671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C071C8CA-C310-440C-867D-C86E95939DE1}" dt="2020-04-28T16:37:34.078" v="673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C071C8CA-C310-440C-867D-C86E95939DE1}" dt="2020-04-28T16:37:33.928" v="672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C071C8CA-C310-440C-867D-C86E95939DE1}" dt="2020-04-28T16:37:34.529" v="674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C071C8CA-C310-440C-867D-C86E95939DE1}" dt="2020-04-28T16:37:35.010" v="675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C071C8CA-C310-440C-867D-C86E95939DE1}" dt="2020-04-28T16:37:35.493" v="676" actId="47"/>
        <pc:sldMkLst>
          <pc:docMk/>
          <pc:sldMk cId="1290791371" sldId="278"/>
        </pc:sldMkLst>
      </pc:sldChg>
      <pc:sldChg chg="delSp modSp add mod">
        <pc:chgData name="MIR MD. KAWSUR" userId="f9b2e9bf-e2de-41be-bed1-78ffce4fdd07" providerId="ADAL" clId="{C071C8CA-C310-440C-867D-C86E95939DE1}" dt="2020-04-28T16:31:50.384" v="487" actId="20577"/>
        <pc:sldMkLst>
          <pc:docMk/>
          <pc:sldMk cId="4251202368" sldId="279"/>
        </pc:sldMkLst>
        <pc:spChg chg="mod">
          <ac:chgData name="MIR MD. KAWSUR" userId="f9b2e9bf-e2de-41be-bed1-78ffce4fdd07" providerId="ADAL" clId="{C071C8CA-C310-440C-867D-C86E95939DE1}" dt="2020-04-28T16:11:44.174" v="334" actId="20577"/>
          <ac:spMkLst>
            <pc:docMk/>
            <pc:sldMk cId="4251202368" sldId="279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1:50.384" v="487" actId="20577"/>
          <ac:spMkLst>
            <pc:docMk/>
            <pc:sldMk cId="4251202368" sldId="279"/>
            <ac:spMk id="6" creationId="{37C26D19-85DA-834B-9600-C9820C508897}"/>
          </ac:spMkLst>
        </pc:spChg>
        <pc:picChg chg="del">
          <ac:chgData name="MIR MD. KAWSUR" userId="f9b2e9bf-e2de-41be-bed1-78ffce4fdd07" providerId="ADAL" clId="{C071C8CA-C310-440C-867D-C86E95939DE1}" dt="2020-04-28T16:11:11.598" v="283" actId="478"/>
          <ac:picMkLst>
            <pc:docMk/>
            <pc:sldMk cId="4251202368" sldId="279"/>
            <ac:picMk id="7" creationId="{3680334E-0396-44C2-9219-A5837253E193}"/>
          </ac:picMkLst>
        </pc:picChg>
      </pc:sldChg>
      <pc:sldChg chg="modSp add mod">
        <pc:chgData name="MIR MD. KAWSUR" userId="f9b2e9bf-e2de-41be-bed1-78ffce4fdd07" providerId="ADAL" clId="{C071C8CA-C310-440C-867D-C86E95939DE1}" dt="2020-04-28T16:32:47.694" v="532"/>
        <pc:sldMkLst>
          <pc:docMk/>
          <pc:sldMk cId="2779100324" sldId="280"/>
        </pc:sldMkLst>
        <pc:spChg chg="mod">
          <ac:chgData name="MIR MD. KAWSUR" userId="f9b2e9bf-e2de-41be-bed1-78ffce4fdd07" providerId="ADAL" clId="{C071C8CA-C310-440C-867D-C86E95939DE1}" dt="2020-04-28T16:31:58.393" v="497" actId="20577"/>
          <ac:spMkLst>
            <pc:docMk/>
            <pc:sldMk cId="2779100324" sldId="280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2:07.885" v="519" actId="20577"/>
          <ac:spMkLst>
            <pc:docMk/>
            <pc:sldMk cId="2779100324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2:47.694" v="532"/>
          <ac:spMkLst>
            <pc:docMk/>
            <pc:sldMk cId="2779100324" sldId="280"/>
            <ac:spMk id="6" creationId="{37C26D19-85DA-834B-9600-C9820C508897}"/>
          </ac:spMkLst>
        </pc:spChg>
      </pc:sldChg>
      <pc:sldChg chg="add del">
        <pc:chgData name="MIR MD. KAWSUR" userId="f9b2e9bf-e2de-41be-bed1-78ffce4fdd07" providerId="ADAL" clId="{C071C8CA-C310-440C-867D-C86E95939DE1}" dt="2020-04-28T16:31:41.793" v="484"/>
        <pc:sldMkLst>
          <pc:docMk/>
          <pc:sldMk cId="3995068360" sldId="280"/>
        </pc:sldMkLst>
      </pc:sldChg>
      <pc:sldChg chg="addSp modSp add mod modAnim">
        <pc:chgData name="MIR MD. KAWSUR" userId="f9b2e9bf-e2de-41be-bed1-78ffce4fdd07" providerId="ADAL" clId="{C071C8CA-C310-440C-867D-C86E95939DE1}" dt="2020-04-29T09:36:43.046" v="699"/>
        <pc:sldMkLst>
          <pc:docMk/>
          <pc:sldMk cId="544965287" sldId="281"/>
        </pc:sldMkLst>
        <pc:spChg chg="mod">
          <ac:chgData name="MIR MD. KAWSUR" userId="f9b2e9bf-e2de-41be-bed1-78ffce4fdd07" providerId="ADAL" clId="{C071C8CA-C310-440C-867D-C86E95939DE1}" dt="2020-04-28T16:35:18.355" v="584" actId="20577"/>
          <ac:spMkLst>
            <pc:docMk/>
            <pc:sldMk cId="544965287" sldId="281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5:40.820" v="639" actId="20577"/>
          <ac:spMkLst>
            <pc:docMk/>
            <pc:sldMk cId="544965287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7:04.506" v="663" actId="20577"/>
          <ac:spMkLst>
            <pc:docMk/>
            <pc:sldMk cId="544965287" sldId="281"/>
            <ac:spMk id="6" creationId="{37C26D19-85DA-834B-9600-C9820C508897}"/>
          </ac:spMkLst>
        </pc:spChg>
        <pc:picChg chg="add mod">
          <ac:chgData name="MIR MD. KAWSUR" userId="f9b2e9bf-e2de-41be-bed1-78ffce4fdd07" providerId="ADAL" clId="{C071C8CA-C310-440C-867D-C86E95939DE1}" dt="2020-04-28T16:37:12.870" v="664" actId="1076"/>
          <ac:picMkLst>
            <pc:docMk/>
            <pc:sldMk cId="544965287" sldId="281"/>
            <ac:picMk id="4" creationId="{8E391368-C862-435E-A303-FED65197ABF5}"/>
          </ac:picMkLst>
        </pc:pic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433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Static Block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Multiple Static Initializer Blocks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Alternative ways to Static Block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 normal block of code enclosed in braces, </a:t>
            </a:r>
            <a:r>
              <a:rPr lang="en-US" b="1" dirty="0"/>
              <a:t>{ }</a:t>
            </a:r>
            <a:r>
              <a:rPr lang="en-US" dirty="0"/>
              <a:t>, and preceded by the </a:t>
            </a:r>
            <a:r>
              <a:rPr lang="en-US" b="1" dirty="0"/>
              <a:t>static</a:t>
            </a:r>
            <a:r>
              <a:rPr lang="en-US" dirty="0"/>
              <a:t> keyword.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also called </a:t>
            </a:r>
            <a:r>
              <a:rPr lang="en-US" b="1" dirty="0"/>
              <a:t>static initialization block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is an example: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3680334E-0396-44C2-9219-A5837253E1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5" y="3865798"/>
            <a:ext cx="5795270" cy="10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about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executed only once, when a program begins execution (or, more precisely, when its class is first loaded).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block is used to initialize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42512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Static Blocks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Static Blocks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can have any number of static initialization blocks, and they can appear anywhere in the class body.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static initializer blocks will be executed in the order in which they appear in the code.</a:t>
            </a:r>
          </a:p>
        </p:txBody>
      </p:sp>
    </p:spTree>
    <p:extLst>
      <p:ext uri="{BB962C8B-B14F-4D97-AF65-F5344CB8AC3E}">
        <p14:creationId xmlns:p14="http://schemas.microsoft.com/office/powerpoint/2010/main" val="27791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ways to Static Block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Static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an alternative to static blocks—you can write a private static method: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advantage of private static methods is that they can be reused later if you need to reinitialize the class variable.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8E391368-C862-435E-A303-FED65197AB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28" y="2811439"/>
            <a:ext cx="6238795" cy="21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95B3FE-DE7A-4316-91F2-C0B1D75F156D}"/>
</file>

<file path=customXml/itemProps2.xml><?xml version="1.0" encoding="utf-8"?>
<ds:datastoreItem xmlns:ds="http://schemas.openxmlformats.org/officeDocument/2006/customXml" ds:itemID="{6EDACD22-55BC-4956-AAA1-EAA4F73C5A09}"/>
</file>

<file path=customXml/itemProps3.xml><?xml version="1.0" encoding="utf-8"?>
<ds:datastoreItem xmlns:ds="http://schemas.openxmlformats.org/officeDocument/2006/customXml" ds:itemID="{17C06FE7-5968-418B-896A-6EFA058DED4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548</TotalTime>
  <Words>248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Static Block</vt:lpstr>
      <vt:lpstr>Lecture Outline</vt:lpstr>
      <vt:lpstr>Introduction to Static Block</vt:lpstr>
      <vt:lpstr>Introduction to Static Block</vt:lpstr>
      <vt:lpstr>Multiple Static Blocks</vt:lpstr>
      <vt:lpstr>Alternative ways to Static Block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10</cp:revision>
  <dcterms:created xsi:type="dcterms:W3CDTF">2018-12-10T17:20:29Z</dcterms:created>
  <dcterms:modified xsi:type="dcterms:W3CDTF">2020-07-11T07:14:12Z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