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53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24215"/>
              </p:ext>
            </p:extLst>
          </p:nvPr>
        </p:nvGraphicFramePr>
        <p:xfrm>
          <a:off x="768301" y="1634669"/>
          <a:ext cx="7433164" cy="4366018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nextByte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</a:t>
            </a:r>
            <a:r>
              <a:rPr lang="en-US" sz="2400" dirty="0" smtClean="0">
                <a:solidFill>
                  <a:schemeClr val="tx1"/>
                </a:solidFill>
              </a:rPr>
              <a:t>Immutable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Input using Scanner class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7866F7-21A7-4713-910A-025B35878BE5}"/>
</file>

<file path=customXml/itemProps2.xml><?xml version="1.0" encoding="utf-8"?>
<ds:datastoreItem xmlns:ds="http://schemas.openxmlformats.org/officeDocument/2006/customXml" ds:itemID="{98993AC7-EF69-47D7-8C23-33DDC39A4E6C}"/>
</file>

<file path=customXml/itemProps3.xml><?xml version="1.0" encoding="utf-8"?>
<ds:datastoreItem xmlns:ds="http://schemas.openxmlformats.org/officeDocument/2006/customXml" ds:itemID="{2BAB8644-E7F2-4593-83AD-50F12825F93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559</TotalTime>
  <Words>844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13</cp:revision>
  <dcterms:created xsi:type="dcterms:W3CDTF">2018-12-10T17:20:29Z</dcterms:created>
  <dcterms:modified xsi:type="dcterms:W3CDTF">2020-07-11T08:08:08Z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