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03D825-E672-44B8-A2C3-100C8A3FDA24}"/>
</file>

<file path=customXml/itemProps2.xml><?xml version="1.0" encoding="utf-8"?>
<ds:datastoreItem xmlns:ds="http://schemas.openxmlformats.org/officeDocument/2006/customXml" ds:itemID="{4BBAFCC7-9B02-4A29-8C0A-583BCD338C02}"/>
</file>

<file path=customXml/itemProps3.xml><?xml version="1.0" encoding="utf-8"?>
<ds:datastoreItem xmlns:ds="http://schemas.openxmlformats.org/officeDocument/2006/customXml" ds:itemID="{62A8CBBD-CA13-471E-870D-62A6CE36F88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815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2020-04-30T09:57:00Z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