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0" r:id="rId5"/>
    <p:sldId id="267" r:id="rId6"/>
    <p:sldId id="268" r:id="rId7"/>
    <p:sldId id="26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99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A Relation</a:t>
            </a:r>
            <a:endParaRPr lang="en-FI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62F4-739A-4C2C-AE68-CBA1D0E53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6" y="2267203"/>
            <a:ext cx="6918467" cy="3866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68840-6513-4729-9373-A90DA55DDB9F}"/>
              </a:ext>
            </a:extLst>
          </p:cNvPr>
          <p:cNvSpPr/>
          <p:nvPr/>
        </p:nvSpPr>
        <p:spPr>
          <a:xfrm rot="20043411">
            <a:off x="2119490" y="2915815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5CDAA-86FE-4F2D-A795-5A22C43D70B4}"/>
              </a:ext>
            </a:extLst>
          </p:cNvPr>
          <p:cNvSpPr/>
          <p:nvPr/>
        </p:nvSpPr>
        <p:spPr>
          <a:xfrm rot="19058696">
            <a:off x="3262491" y="32864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FA400-1905-4409-AE74-88A83EB58198}"/>
              </a:ext>
            </a:extLst>
          </p:cNvPr>
          <p:cNvSpPr/>
          <p:nvPr/>
        </p:nvSpPr>
        <p:spPr>
          <a:xfrm>
            <a:off x="5705726" y="295226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A9D4C-141E-4538-8DA5-3ED2A2639985}"/>
              </a:ext>
            </a:extLst>
          </p:cNvPr>
          <p:cNvSpPr/>
          <p:nvPr/>
        </p:nvSpPr>
        <p:spPr>
          <a:xfrm>
            <a:off x="4807457" y="32102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B048E-BEA7-44C8-8787-92DF66BADC70}"/>
              </a:ext>
            </a:extLst>
          </p:cNvPr>
          <p:cNvSpPr/>
          <p:nvPr/>
        </p:nvSpPr>
        <p:spPr>
          <a:xfrm>
            <a:off x="3429001" y="4785060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</p:spTree>
    <p:extLst>
      <p:ext uri="{BB962C8B-B14F-4D97-AF65-F5344CB8AC3E}">
        <p14:creationId xmlns:p14="http://schemas.microsoft.com/office/powerpoint/2010/main" val="38706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9C171-F60C-4363-85CA-AEE18561A5F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66CAC-3C9E-4CC5-8B79-FBD5FA419340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Passport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65AA7E2-DD7D-4548-BE71-088CC6429229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304B62-B692-4BAB-8F2A-E7199B3FDA7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CC8C5E-EDFB-480D-99EE-9936D600BBA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FAD07C-AF2D-4FD5-8025-DD3078E9D80E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0F4BE-8BDE-4256-A3C7-5D0F47627B5E}"/>
              </a:ext>
            </a:extLst>
          </p:cNvPr>
          <p:cNvSpPr txBox="1"/>
          <p:nvPr/>
        </p:nvSpPr>
        <p:spPr>
          <a:xfrm>
            <a:off x="5906660" y="3651173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74016-9294-480B-8672-722B637AC41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45D95-E470-405A-B859-BEDDEE3F4671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Employee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FA1374B-ACE7-4F35-B94C-B044282DEA8C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A7DC0-8613-4902-B232-7D3F4184201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5F23AA-6381-46EA-B0D2-797FF980721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92F9D-69EF-40B4-A617-A579CEE1E6AB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78CAE-67A7-4572-86AB-2A8134CA83B2}"/>
              </a:ext>
            </a:extLst>
          </p:cNvPr>
          <p:cNvSpPr txBox="1"/>
          <p:nvPr/>
        </p:nvSpPr>
        <p:spPr>
          <a:xfrm>
            <a:off x="5538352" y="3635362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9035C-E494-492A-A659-916EFD1CA626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3656B-F286-48D4-A7D5-60A0F9364EE8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Teacher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F3393E-9238-44A2-AD54-64E514E46AED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1F192-A85C-4283-B924-7C7DA9BD744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0F2F67-6EC3-4A75-A23A-D32A3973160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5D9A4D-B134-4DAC-A08E-FCC4F6115DCA}"/>
              </a:ext>
            </a:extLst>
          </p:cNvPr>
          <p:cNvSpPr txBox="1"/>
          <p:nvPr/>
        </p:nvSpPr>
        <p:spPr>
          <a:xfrm>
            <a:off x="5964382" y="3667255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C080B-BB28-4598-A516-27242096D561}"/>
              </a:ext>
            </a:extLst>
          </p:cNvPr>
          <p:cNvSpPr txBox="1"/>
          <p:nvPr/>
        </p:nvSpPr>
        <p:spPr>
          <a:xfrm>
            <a:off x="2873655" y="3698630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0CAB7-053F-45AF-A12E-9B6582798D08}"/>
</file>

<file path=customXml/itemProps2.xml><?xml version="1.0" encoding="utf-8"?>
<ds:datastoreItem xmlns:ds="http://schemas.openxmlformats.org/officeDocument/2006/customXml" ds:itemID="{4736B9EC-4E7B-48A3-B27B-FF30422FCE12}"/>
</file>

<file path=customXml/itemProps3.xml><?xml version="1.0" encoding="utf-8"?>
<ds:datastoreItem xmlns:ds="http://schemas.openxmlformats.org/officeDocument/2006/customXml" ds:itemID="{71D5516C-C1AD-45BD-AD29-E54494E143F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1468</TotalTime>
  <Words>236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14</cp:revision>
  <dcterms:created xsi:type="dcterms:W3CDTF">2018-12-10T17:20:29Z</dcterms:created>
  <dcterms:modified xsi:type="dcterms:W3CDTF">2020-08-04T01:57:42Z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