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87" r:id="rId4"/>
    <p:sldId id="288" r:id="rId5"/>
    <p:sldId id="282" r:id="rId6"/>
    <p:sldId id="275" r:id="rId7"/>
    <p:sldId id="289" r:id="rId8"/>
    <p:sldId id="285" r:id="rId9"/>
    <p:sldId id="290" r:id="rId10"/>
    <p:sldId id="291" r:id="rId11"/>
    <p:sldId id="292" r:id="rId12"/>
    <p:sldId id="265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80" d="100"/>
          <a:sy n="80" d="100"/>
        </p:scale>
        <p:origin x="-10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lection_sort" TargetMode="External"/><Relationship Id="rId7" Type="http://schemas.openxmlformats.org/officeDocument/2006/relationships/hyperlink" Target="https://www.cs.usfca.edu/~galles/visualization/ComparisonSort.html" TargetMode="External"/><Relationship Id="rId2" Type="http://schemas.openxmlformats.org/officeDocument/2006/relationships/hyperlink" Target="https://en.wikipedia.org/wiki/Bubble_sort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en.wikipedia.org/wiki/Binary_search_algorithm" TargetMode="External"/><Relationship Id="rId5" Type="http://schemas.openxmlformats.org/officeDocument/2006/relationships/hyperlink" Target="https://en.wikipedia.org/wiki/Sorting_algorithm" TargetMode="External"/><Relationship Id="rId4" Type="http://schemas.openxmlformats.org/officeDocument/2006/relationships/hyperlink" Target="https://en.wikipedia.org/wiki/Insertion_sor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Sorting and Searching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</a:t>
            </a:r>
            <a:r>
              <a:rPr lang="en-US" dirty="0" smtClean="0"/>
              <a:t>2107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61884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Data Structure (Lab)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Search: Example 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3416320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Input: </a:t>
            </a:r>
          </a:p>
          <a:p>
            <a:pPr algn="just"/>
            <a:r>
              <a:rPr lang="en-US" sz="2400" dirty="0" smtClean="0"/>
              <a:t>[92, 82, 21, 16, 18, 95, 25, 10]</a:t>
            </a:r>
          </a:p>
          <a:p>
            <a:pPr algn="just"/>
            <a:r>
              <a:rPr lang="en-US" sz="2400" dirty="0" smtClean="0"/>
              <a:t>30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/>
              <a:t>Output: </a:t>
            </a:r>
            <a:endParaRPr lang="en-US" sz="2400" b="1" dirty="0" smtClean="0"/>
          </a:p>
          <a:p>
            <a:pPr algn="just"/>
            <a:r>
              <a:rPr lang="en-US" sz="2400" dirty="0" smtClean="0"/>
              <a:t>[10, 16,  18, </a:t>
            </a:r>
            <a:r>
              <a:rPr lang="en-US" sz="2400" dirty="0"/>
              <a:t>2</a:t>
            </a:r>
            <a:r>
              <a:rPr lang="en-US" sz="2400" dirty="0" smtClean="0"/>
              <a:t>1, 25, 82, 92, 95]</a:t>
            </a:r>
          </a:p>
          <a:p>
            <a:pPr algn="just"/>
            <a:r>
              <a:rPr lang="en-US" sz="2400" dirty="0" smtClean="0"/>
              <a:t>30 not found in the array.</a:t>
            </a:r>
          </a:p>
          <a:p>
            <a:pPr algn="just"/>
            <a:r>
              <a:rPr lang="en-US" sz="2400" dirty="0"/>
              <a:t>Number of comparisons = 3</a:t>
            </a:r>
          </a:p>
          <a:p>
            <a:pPr algn="just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041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 Tasks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3046988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 dirty="0" smtClean="0"/>
              <a:t>Implement selection sort and also print the number of comparisons and exchanges used.</a:t>
            </a:r>
          </a:p>
          <a:p>
            <a:pPr marL="457200" indent="-457200" algn="just">
              <a:buAutoNum type="arabicPeriod"/>
            </a:pPr>
            <a:endParaRPr lang="en-US" sz="2400" dirty="0" smtClean="0"/>
          </a:p>
          <a:p>
            <a:pPr marL="457200" indent="-457200" algn="just">
              <a:buAutoNum type="arabicPeriod"/>
            </a:pPr>
            <a:r>
              <a:rPr lang="en-US" sz="2400" dirty="0" smtClean="0"/>
              <a:t>Implement insertion sort </a:t>
            </a:r>
            <a:r>
              <a:rPr lang="en-US" sz="2400" dirty="0"/>
              <a:t>and also print the number of </a:t>
            </a:r>
            <a:r>
              <a:rPr lang="en-US" sz="2400" dirty="0" smtClean="0"/>
              <a:t>comparisons and shifts used</a:t>
            </a:r>
            <a:r>
              <a:rPr lang="en-US" sz="2400" dirty="0"/>
              <a:t>.</a:t>
            </a:r>
          </a:p>
          <a:p>
            <a:pPr marL="457200" indent="-457200" algn="just">
              <a:buAutoNum type="arabicPeriod"/>
            </a:pPr>
            <a:endParaRPr lang="en-US" sz="2400" dirty="0"/>
          </a:p>
          <a:p>
            <a:pPr algn="just"/>
            <a:r>
              <a:rPr lang="en-US" sz="2400" dirty="0" smtClean="0"/>
              <a:t>In both cases, use the same input used in Bubble sort to show the different complexities.</a:t>
            </a:r>
          </a:p>
        </p:txBody>
      </p:sp>
    </p:spTree>
    <p:extLst>
      <p:ext uri="{BB962C8B-B14F-4D97-AF65-F5344CB8AC3E}">
        <p14:creationId xmlns:p14="http://schemas.microsoft.com/office/powerpoint/2010/main" val="23342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099"/>
            <a:ext cx="3523987" cy="936817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335494" y="1640250"/>
            <a:ext cx="81108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Theory Lectures 5.1 and 5.2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en.wikipedia.org/wiki/Bubble_sort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en.wikipedia.org/wiki/Selection_sort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en.wikipedia.org/wiki/Insertion_sort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en.wikipedia.org/wiki/Sorting_algorithm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6"/>
              </a:rPr>
              <a:t>https://en.wikipedia.org/wiki/Binary_search_algorithm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Nice animations are available here </a:t>
            </a:r>
            <a:r>
              <a:rPr lang="en-US" dirty="0">
                <a:hlinkClick r:id="rId7"/>
              </a:rPr>
              <a:t>https://www.cs.usfca.edu/~galles/visualization/ComparisonSort.html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Rules and Guidelines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Write your own rules to evaluate lab tasks.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68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261561" y="2435897"/>
            <a:ext cx="8529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Have a clear and full understanding of Sorting and Searching algorithms.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Theory Lectures 5.1 &amp; 5.2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4131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implement how to sort data elements stored in an array using different algorithms.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implement how to </a:t>
            </a:r>
            <a:r>
              <a:rPr lang="en-US" dirty="0" smtClean="0"/>
              <a:t>search a data element in </a:t>
            </a:r>
            <a:r>
              <a:rPr lang="en-US" dirty="0"/>
              <a:t>an array using </a:t>
            </a:r>
            <a:r>
              <a:rPr lang="en-US" dirty="0" smtClean="0"/>
              <a:t>Binary Search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compare different sorting and searching algorithms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solve more complex problems related to sorting and searching</a:t>
            </a:r>
          </a:p>
        </p:txBody>
      </p:sp>
    </p:spTree>
    <p:extLst>
      <p:ext uri="{BB962C8B-B14F-4D97-AF65-F5344CB8AC3E}">
        <p14:creationId xmlns:p14="http://schemas.microsoft.com/office/powerpoint/2010/main" val="334491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Tasks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6806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1. Write a C++ code to implement Bubble </a:t>
            </a:r>
            <a:r>
              <a:rPr lang="en-US" sz="2400" dirty="0">
                <a:solidFill>
                  <a:schemeClr val="tx1"/>
                </a:solidFill>
              </a:rPr>
              <a:t>Sort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2. Write </a:t>
            </a:r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dirty="0" smtClean="0">
                <a:solidFill>
                  <a:schemeClr val="tx1"/>
                </a:solidFill>
              </a:rPr>
              <a:t>C</a:t>
            </a:r>
            <a:r>
              <a:rPr lang="en-US" sz="2400" dirty="0">
                <a:solidFill>
                  <a:schemeClr val="tx1"/>
                </a:solidFill>
              </a:rPr>
              <a:t>++ Program </a:t>
            </a:r>
            <a:r>
              <a:rPr lang="en-US" sz="2400" dirty="0" smtClean="0">
                <a:solidFill>
                  <a:schemeClr val="tx1"/>
                </a:solidFill>
              </a:rPr>
              <a:t>for </a:t>
            </a:r>
            <a:r>
              <a:rPr lang="en-US" sz="2400" dirty="0">
                <a:solidFill>
                  <a:schemeClr val="tx1"/>
                </a:solidFill>
              </a:rPr>
              <a:t>Binary Search Implementation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**</a:t>
            </a:r>
            <a:r>
              <a:rPr lang="en-US" sz="2400" dirty="0">
                <a:solidFill>
                  <a:srgbClr val="00B050"/>
                </a:solidFill>
              </a:rPr>
              <a:t>perform </a:t>
            </a:r>
            <a:r>
              <a:rPr lang="en-US" sz="2400" dirty="0" smtClean="0">
                <a:solidFill>
                  <a:srgbClr val="00B050"/>
                </a:solidFill>
              </a:rPr>
              <a:t>time complexity for the two programs</a:t>
            </a:r>
            <a:endParaRPr lang="en-US" sz="2400" dirty="0">
              <a:solidFill>
                <a:srgbClr val="00B050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38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Bubble Sort: Implementation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2308324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Do the following to write program for bubble sort: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Store some numbers in an array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Print the unsorted input array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rgbClr val="00B050"/>
                </a:solidFill>
              </a:rPr>
              <a:t>Apply sorting using Bubble Sort algorithm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Print the sorted output array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8724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Bubble Sort: Example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2677656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Input: </a:t>
            </a:r>
          </a:p>
          <a:p>
            <a:pPr algn="just"/>
            <a:r>
              <a:rPr lang="en-US" sz="2400" dirty="0" smtClean="0"/>
              <a:t>[92, 82, 21, 16, 18, 95]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/>
              <a:t>Output: </a:t>
            </a:r>
            <a:endParaRPr lang="en-US" sz="2400" b="1" dirty="0" smtClean="0"/>
          </a:p>
          <a:p>
            <a:pPr algn="just"/>
            <a:r>
              <a:rPr lang="en-US" sz="2400" dirty="0" smtClean="0"/>
              <a:t>[16,  18, </a:t>
            </a:r>
            <a:r>
              <a:rPr lang="en-US" sz="2400" dirty="0"/>
              <a:t>2</a:t>
            </a:r>
            <a:r>
              <a:rPr lang="en-US" sz="2400" dirty="0" smtClean="0"/>
              <a:t>1, 82, 92, 95]</a:t>
            </a:r>
          </a:p>
          <a:p>
            <a:pPr algn="just"/>
            <a:r>
              <a:rPr lang="en-US" sz="2400" dirty="0" smtClean="0"/>
              <a:t>Number of comparisons = 14</a:t>
            </a:r>
          </a:p>
          <a:p>
            <a:pPr algn="just"/>
            <a:r>
              <a:rPr lang="en-US" sz="2400" dirty="0" smtClean="0"/>
              <a:t>Number of exchanges = 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955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Search: Implementation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3139321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Do the following to write program for binary search: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Store some numbers in an array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Apply a sorting algorithm to sort the array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Print the sorted input array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Input a searching number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rgbClr val="00B050"/>
                </a:solidFill>
              </a:rPr>
              <a:t>Apply searching using Binary Search algorithm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Print the position if found otherwise print “Not found”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0874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Search: Example 1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3416320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Input: </a:t>
            </a:r>
          </a:p>
          <a:p>
            <a:pPr algn="just"/>
            <a:r>
              <a:rPr lang="en-US" sz="2400" dirty="0" smtClean="0"/>
              <a:t>[92, 82, 21, 16, 18, 95, 25, 10]</a:t>
            </a:r>
          </a:p>
          <a:p>
            <a:pPr algn="just"/>
            <a:r>
              <a:rPr lang="en-US" sz="2400" dirty="0" smtClean="0"/>
              <a:t>92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/>
              <a:t>Output: </a:t>
            </a:r>
            <a:endParaRPr lang="en-US" sz="2400" b="1" dirty="0" smtClean="0"/>
          </a:p>
          <a:p>
            <a:pPr algn="just"/>
            <a:r>
              <a:rPr lang="en-US" sz="2400" dirty="0" smtClean="0"/>
              <a:t>[10, 16,  18, </a:t>
            </a:r>
            <a:r>
              <a:rPr lang="en-US" sz="2400" dirty="0"/>
              <a:t>2</a:t>
            </a:r>
            <a:r>
              <a:rPr lang="en-US" sz="2400" dirty="0" smtClean="0"/>
              <a:t>1, 25, 82, 92, 95]</a:t>
            </a:r>
          </a:p>
          <a:p>
            <a:pPr algn="just"/>
            <a:r>
              <a:rPr lang="en-US" sz="2400" dirty="0" smtClean="0"/>
              <a:t>92 found at index 6 in the sorted array</a:t>
            </a:r>
            <a:endParaRPr lang="en-US" sz="2400" dirty="0"/>
          </a:p>
          <a:p>
            <a:pPr algn="just"/>
            <a:r>
              <a:rPr lang="en-US" sz="2400" dirty="0" smtClean="0"/>
              <a:t>Number of comparisons = 2</a:t>
            </a:r>
          </a:p>
          <a:p>
            <a:pPr algn="just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8802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604</TotalTime>
  <Words>603</Words>
  <Application>Microsoft Office PowerPoint</Application>
  <PresentationFormat>On-screen Show (4:3)</PresentationFormat>
  <Paragraphs>106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Spectrum</vt:lpstr>
      <vt:lpstr>Sorting and Searching</vt:lpstr>
      <vt:lpstr>Rules and Guidelines</vt:lpstr>
      <vt:lpstr>Prerequisites</vt:lpstr>
      <vt:lpstr>Objectives</vt:lpstr>
      <vt:lpstr>Lab Tasks</vt:lpstr>
      <vt:lpstr>Bubble Sort: Implementation</vt:lpstr>
      <vt:lpstr>Bubble Sort: Example</vt:lpstr>
      <vt:lpstr>Binary Search: Implementation</vt:lpstr>
      <vt:lpstr>Binary Search: Example 1</vt:lpstr>
      <vt:lpstr>Binary Search: Example 2</vt:lpstr>
      <vt:lpstr>Home Tasks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63</cp:revision>
  <dcterms:created xsi:type="dcterms:W3CDTF">2018-12-10T17:20:29Z</dcterms:created>
  <dcterms:modified xsi:type="dcterms:W3CDTF">2020-04-28T13:26:34Z</dcterms:modified>
</cp:coreProperties>
</file>